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35"/>
  </p:notesMasterIdLst>
  <p:sldIdLst>
    <p:sldId id="314" r:id="rId2"/>
    <p:sldId id="271" r:id="rId3"/>
    <p:sldId id="272" r:id="rId4"/>
    <p:sldId id="273" r:id="rId5"/>
    <p:sldId id="257" r:id="rId6"/>
    <p:sldId id="259" r:id="rId7"/>
    <p:sldId id="321" r:id="rId8"/>
    <p:sldId id="322" r:id="rId9"/>
    <p:sldId id="323" r:id="rId10"/>
    <p:sldId id="324" r:id="rId11"/>
    <p:sldId id="325" r:id="rId12"/>
    <p:sldId id="326" r:id="rId13"/>
    <p:sldId id="327" r:id="rId14"/>
    <p:sldId id="328" r:id="rId15"/>
    <p:sldId id="329" r:id="rId16"/>
    <p:sldId id="262" r:id="rId17"/>
    <p:sldId id="264" r:id="rId18"/>
    <p:sldId id="318" r:id="rId19"/>
    <p:sldId id="319" r:id="rId20"/>
    <p:sldId id="317" r:id="rId21"/>
    <p:sldId id="315" r:id="rId22"/>
    <p:sldId id="316" r:id="rId23"/>
    <p:sldId id="267" r:id="rId24"/>
    <p:sldId id="265" r:id="rId25"/>
    <p:sldId id="266" r:id="rId26"/>
    <p:sldId id="268" r:id="rId27"/>
    <p:sldId id="297" r:id="rId28"/>
    <p:sldId id="309" r:id="rId29"/>
    <p:sldId id="269" r:id="rId30"/>
    <p:sldId id="299" r:id="rId31"/>
    <p:sldId id="320" r:id="rId32"/>
    <p:sldId id="294" r:id="rId33"/>
    <p:sldId id="330"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32.w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EBCD9F-0233-4C84-9AE4-F1495063D759}" type="doc">
      <dgm:prSet loTypeId="urn:microsoft.com/office/officeart/2005/8/layout/vList4#1" loCatId="list" qsTypeId="urn:microsoft.com/office/officeart/2005/8/quickstyle/3d1" qsCatId="3D" csTypeId="urn:microsoft.com/office/officeart/2005/8/colors/accent1_2" csCatId="accent1" phldr="1"/>
      <dgm:spPr/>
      <dgm:t>
        <a:bodyPr/>
        <a:lstStyle/>
        <a:p>
          <a:endParaRPr lang="tr-TR"/>
        </a:p>
      </dgm:t>
    </dgm:pt>
    <dgm:pt modelId="{80F1746B-7943-421B-9C4B-4318347899F3}">
      <dgm:prSet phldrT="[Metin]" custT="1"/>
      <dgm:spPr>
        <a:solidFill>
          <a:srgbClr val="6699FF"/>
        </a:solidFill>
      </dgm:spPr>
      <dgm:t>
        <a:bodyPr/>
        <a:lstStyle/>
        <a:p>
          <a:pPr rtl="0"/>
          <a:r>
            <a:rPr lang="tr-TR" sz="1500" b="1" dirty="0" smtClean="0">
              <a:effectLst/>
              <a:latin typeface="Tahoma" pitchFamily="34" charset="0"/>
              <a:cs typeface="Tahoma" pitchFamily="34" charset="0"/>
            </a:rPr>
            <a:t>Okumak, öğrenmenin en önemli yollarından biridir. Hızlı ve anlayarak okumak için her gün okuma yapılmalıdır.</a:t>
          </a:r>
          <a:endParaRPr lang="tr-TR" sz="1500" dirty="0"/>
        </a:p>
      </dgm:t>
    </dgm:pt>
    <dgm:pt modelId="{D4AE4819-E3B2-4C01-BE29-D48D4ACC042D}" type="parTrans" cxnId="{A9B77365-DBAD-48FA-955B-768B319CFFE4}">
      <dgm:prSet/>
      <dgm:spPr/>
      <dgm:t>
        <a:bodyPr/>
        <a:lstStyle/>
        <a:p>
          <a:endParaRPr lang="tr-TR" sz="1500"/>
        </a:p>
      </dgm:t>
    </dgm:pt>
    <dgm:pt modelId="{D8B6E185-F20F-4A8C-A51A-D9267346F6FB}" type="sibTrans" cxnId="{A9B77365-DBAD-48FA-955B-768B319CFFE4}">
      <dgm:prSet/>
      <dgm:spPr/>
      <dgm:t>
        <a:bodyPr/>
        <a:lstStyle/>
        <a:p>
          <a:endParaRPr lang="tr-TR" sz="1500"/>
        </a:p>
      </dgm:t>
    </dgm:pt>
    <dgm:pt modelId="{B07B6478-E454-4951-BA18-BBCE22C789CC}">
      <dgm:prSet phldrT="[Metin]" custT="1"/>
      <dgm:spPr>
        <a:solidFill>
          <a:srgbClr val="00B0F0"/>
        </a:solidFill>
      </dgm:spPr>
      <dgm:t>
        <a:bodyPr/>
        <a:lstStyle/>
        <a:p>
          <a:pPr rtl="0"/>
          <a:r>
            <a:rPr lang="tr-TR" sz="1500" b="1" dirty="0" smtClean="0">
              <a:effectLst/>
              <a:latin typeface="Tahoma" pitchFamily="34" charset="0"/>
              <a:cs typeface="Tahoma" pitchFamily="34" charset="0"/>
            </a:rPr>
            <a:t>Okuma hızı okunulan materyale göre ayarlanmalıdır (roman, ders kitabı vb.)</a:t>
          </a:r>
          <a:endParaRPr lang="tr-TR" sz="1500" dirty="0"/>
        </a:p>
      </dgm:t>
    </dgm:pt>
    <dgm:pt modelId="{1EB8C841-917E-4167-9EC2-56607A5D7618}" type="parTrans" cxnId="{B755C715-DBF6-455C-BBF2-6D8C3E971C2E}">
      <dgm:prSet/>
      <dgm:spPr/>
      <dgm:t>
        <a:bodyPr/>
        <a:lstStyle/>
        <a:p>
          <a:endParaRPr lang="tr-TR" sz="1500"/>
        </a:p>
      </dgm:t>
    </dgm:pt>
    <dgm:pt modelId="{D9F51EF1-DFA3-4851-A6E2-15FDB57F8445}" type="sibTrans" cxnId="{B755C715-DBF6-455C-BBF2-6D8C3E971C2E}">
      <dgm:prSet/>
      <dgm:spPr/>
      <dgm:t>
        <a:bodyPr/>
        <a:lstStyle/>
        <a:p>
          <a:endParaRPr lang="tr-TR" sz="1500"/>
        </a:p>
      </dgm:t>
    </dgm:pt>
    <dgm:pt modelId="{0647C779-19BE-464D-9CDC-0A153FEAC345}">
      <dgm:prSet phldrT="[Metin]" custT="1"/>
      <dgm:spPr>
        <a:solidFill>
          <a:schemeClr val="tx2">
            <a:lumMod val="25000"/>
          </a:schemeClr>
        </a:solidFill>
      </dgm:spPr>
      <dgm:t>
        <a:bodyPr/>
        <a:lstStyle/>
        <a:p>
          <a:pPr rtl="0"/>
          <a:r>
            <a:rPr lang="tr-TR" sz="1500" b="1" dirty="0" smtClean="0">
              <a:effectLst/>
              <a:latin typeface="Tahoma" pitchFamily="34" charset="0"/>
              <a:cs typeface="Tahoma" pitchFamily="34" charset="0"/>
            </a:rPr>
            <a:t>İlgi çeken ve önemli görülen yerlerin </a:t>
          </a:r>
          <a:r>
            <a:rPr lang="tr-TR" sz="1500" b="1" u="sng" dirty="0" smtClean="0">
              <a:effectLst/>
              <a:latin typeface="Tahoma" pitchFamily="34" charset="0"/>
              <a:cs typeface="Tahoma" pitchFamily="34" charset="0"/>
            </a:rPr>
            <a:t>altının çizilmesi </a:t>
          </a:r>
          <a:r>
            <a:rPr lang="tr-TR" sz="1500" b="1" dirty="0" smtClean="0">
              <a:effectLst/>
              <a:latin typeface="Tahoma" pitchFamily="34" charset="0"/>
              <a:cs typeface="Tahoma" pitchFamily="34" charset="0"/>
            </a:rPr>
            <a:t>hem dikkati toplar hem de tekrar yaparken kolaylık sağlar.</a:t>
          </a:r>
          <a:endParaRPr lang="tr-TR" sz="1500" dirty="0"/>
        </a:p>
      </dgm:t>
    </dgm:pt>
    <dgm:pt modelId="{D98A381C-3F59-4F17-A4BD-F550B546A855}" type="parTrans" cxnId="{A269D009-F1F6-4EA6-864F-A73F6F12F2E3}">
      <dgm:prSet/>
      <dgm:spPr/>
      <dgm:t>
        <a:bodyPr/>
        <a:lstStyle/>
        <a:p>
          <a:endParaRPr lang="tr-TR" sz="1500"/>
        </a:p>
      </dgm:t>
    </dgm:pt>
    <dgm:pt modelId="{3285C1D4-0136-4DA7-ABC1-2EC049C4F57A}" type="sibTrans" cxnId="{A269D009-F1F6-4EA6-864F-A73F6F12F2E3}">
      <dgm:prSet/>
      <dgm:spPr/>
      <dgm:t>
        <a:bodyPr/>
        <a:lstStyle/>
        <a:p>
          <a:endParaRPr lang="tr-TR" sz="1500"/>
        </a:p>
      </dgm:t>
    </dgm:pt>
    <dgm:pt modelId="{6FAD61AD-32F0-46F8-A046-3275E7335E61}">
      <dgm:prSet custT="1"/>
      <dgm:spPr>
        <a:solidFill>
          <a:srgbClr val="0070C0"/>
        </a:solidFill>
      </dgm:spPr>
      <dgm:t>
        <a:bodyPr/>
        <a:lstStyle/>
        <a:p>
          <a:pPr rtl="0"/>
          <a:r>
            <a:rPr lang="tr-TR" sz="1500" b="1" dirty="0" smtClean="0">
              <a:effectLst/>
              <a:latin typeface="Tahoma" pitchFamily="34" charset="0"/>
              <a:cs typeface="Tahoma" pitchFamily="34" charset="0"/>
            </a:rPr>
            <a:t>Sessiz okuma, okuma hızını artırdığı gibi anlamayı da kolaylaştırır.</a:t>
          </a:r>
          <a:endParaRPr lang="tr-TR" sz="1500" b="1" dirty="0">
            <a:effectLst/>
            <a:latin typeface="Tahoma" pitchFamily="34" charset="0"/>
            <a:cs typeface="Tahoma" pitchFamily="34" charset="0"/>
          </a:endParaRPr>
        </a:p>
      </dgm:t>
    </dgm:pt>
    <dgm:pt modelId="{592677D5-4E40-41AE-9435-4CACFA76BFB3}" type="parTrans" cxnId="{76C893B2-0ADD-42AB-9FD3-FC7E9C3D6EAB}">
      <dgm:prSet/>
      <dgm:spPr/>
      <dgm:t>
        <a:bodyPr/>
        <a:lstStyle/>
        <a:p>
          <a:endParaRPr lang="tr-TR" sz="1500"/>
        </a:p>
      </dgm:t>
    </dgm:pt>
    <dgm:pt modelId="{5380EAE6-4EC2-4C6F-97C2-DCF3CABABBCF}" type="sibTrans" cxnId="{76C893B2-0ADD-42AB-9FD3-FC7E9C3D6EAB}">
      <dgm:prSet/>
      <dgm:spPr/>
      <dgm:t>
        <a:bodyPr/>
        <a:lstStyle/>
        <a:p>
          <a:endParaRPr lang="tr-TR" sz="1500"/>
        </a:p>
      </dgm:t>
    </dgm:pt>
    <dgm:pt modelId="{081287C1-F5EE-46C5-AAB2-39C272AFB647}">
      <dgm:prSet custT="1"/>
      <dgm:spPr>
        <a:solidFill>
          <a:schemeClr val="accent3">
            <a:lumMod val="75000"/>
          </a:schemeClr>
        </a:solidFill>
      </dgm:spPr>
      <dgm:t>
        <a:bodyPr/>
        <a:lstStyle/>
        <a:p>
          <a:pPr rtl="0"/>
          <a:r>
            <a:rPr lang="tr-TR" sz="1500" b="1" dirty="0" smtClean="0">
              <a:effectLst/>
              <a:latin typeface="Tahoma" pitchFamily="34" charset="0"/>
              <a:cs typeface="Tahoma" pitchFamily="34" charset="0"/>
            </a:rPr>
            <a:t>Okuma alışkanlığı kazanmak için gazete, öykü ve ilgi duyulan romanlar seçilebilir. </a:t>
          </a:r>
          <a:endParaRPr lang="tr-TR" sz="1500" b="1" dirty="0">
            <a:effectLst/>
            <a:latin typeface="Tahoma" pitchFamily="34" charset="0"/>
            <a:cs typeface="Tahoma" pitchFamily="34" charset="0"/>
          </a:endParaRPr>
        </a:p>
      </dgm:t>
    </dgm:pt>
    <dgm:pt modelId="{0B8E02AA-75E0-4B80-A9CB-1739AB939705}" type="parTrans" cxnId="{21DDE235-3F6D-4F69-AD95-27F36BFFAB53}">
      <dgm:prSet/>
      <dgm:spPr/>
      <dgm:t>
        <a:bodyPr/>
        <a:lstStyle/>
        <a:p>
          <a:endParaRPr lang="tr-TR" sz="1500"/>
        </a:p>
      </dgm:t>
    </dgm:pt>
    <dgm:pt modelId="{3B69FD50-58B7-4E1E-A8C1-44A3912C0DD9}" type="sibTrans" cxnId="{21DDE235-3F6D-4F69-AD95-27F36BFFAB53}">
      <dgm:prSet/>
      <dgm:spPr/>
      <dgm:t>
        <a:bodyPr/>
        <a:lstStyle/>
        <a:p>
          <a:endParaRPr lang="tr-TR" sz="1500"/>
        </a:p>
      </dgm:t>
    </dgm:pt>
    <dgm:pt modelId="{6059F9FD-E3EF-48C0-84FA-813DB080FB3F}" type="pres">
      <dgm:prSet presAssocID="{2CEBCD9F-0233-4C84-9AE4-F1495063D759}" presName="linear" presStyleCnt="0">
        <dgm:presLayoutVars>
          <dgm:dir/>
          <dgm:resizeHandles val="exact"/>
        </dgm:presLayoutVars>
      </dgm:prSet>
      <dgm:spPr/>
      <dgm:t>
        <a:bodyPr/>
        <a:lstStyle/>
        <a:p>
          <a:endParaRPr lang="tr-TR"/>
        </a:p>
      </dgm:t>
    </dgm:pt>
    <dgm:pt modelId="{5BB2C08C-77C5-4542-A19B-3DA266A1CE9F}" type="pres">
      <dgm:prSet presAssocID="{80F1746B-7943-421B-9C4B-4318347899F3}" presName="comp" presStyleCnt="0"/>
      <dgm:spPr/>
    </dgm:pt>
    <dgm:pt modelId="{54449AF0-BCD7-45C3-B898-103D3C2D686E}" type="pres">
      <dgm:prSet presAssocID="{80F1746B-7943-421B-9C4B-4318347899F3}" presName="box" presStyleLbl="node1" presStyleIdx="0" presStyleCnt="5"/>
      <dgm:spPr/>
      <dgm:t>
        <a:bodyPr/>
        <a:lstStyle/>
        <a:p>
          <a:endParaRPr lang="tr-TR"/>
        </a:p>
      </dgm:t>
    </dgm:pt>
    <dgm:pt modelId="{8F6A4967-09AE-4E23-A95E-64A5DDC25DFC}" type="pres">
      <dgm:prSet presAssocID="{80F1746B-7943-421B-9C4B-4318347899F3}" presName="img" presStyleLbl="fgImgPlace1" presStyleIdx="0" presStyleCnt="5" custScaleX="61333" custScaleY="125000" custLinFactNeighborX="-9616"/>
      <dgm:spPr>
        <a:blipFill rotWithShape="0">
          <a:blip xmlns:r="http://schemas.openxmlformats.org/officeDocument/2006/relationships" r:embed="rId1"/>
          <a:stretch>
            <a:fillRect/>
          </a:stretch>
        </a:blipFill>
      </dgm:spPr>
    </dgm:pt>
    <dgm:pt modelId="{2522ED91-56DA-4E9E-A0DA-018C27A5F76A}" type="pres">
      <dgm:prSet presAssocID="{80F1746B-7943-421B-9C4B-4318347899F3}" presName="text" presStyleLbl="node1" presStyleIdx="0" presStyleCnt="5">
        <dgm:presLayoutVars>
          <dgm:bulletEnabled val="1"/>
        </dgm:presLayoutVars>
      </dgm:prSet>
      <dgm:spPr/>
      <dgm:t>
        <a:bodyPr/>
        <a:lstStyle/>
        <a:p>
          <a:endParaRPr lang="tr-TR"/>
        </a:p>
      </dgm:t>
    </dgm:pt>
    <dgm:pt modelId="{F6D259C6-DF4C-446C-8632-F0759E602F0E}" type="pres">
      <dgm:prSet presAssocID="{D8B6E185-F20F-4A8C-A51A-D9267346F6FB}" presName="spacer" presStyleCnt="0"/>
      <dgm:spPr/>
    </dgm:pt>
    <dgm:pt modelId="{3A201442-F31E-4944-81A0-B2F74E5F879B}" type="pres">
      <dgm:prSet presAssocID="{B07B6478-E454-4951-BA18-BBCE22C789CC}" presName="comp" presStyleCnt="0"/>
      <dgm:spPr/>
    </dgm:pt>
    <dgm:pt modelId="{30C10E53-464C-4ACE-A6C5-4DA39D20C452}" type="pres">
      <dgm:prSet presAssocID="{B07B6478-E454-4951-BA18-BBCE22C789CC}" presName="box" presStyleLbl="node1" presStyleIdx="1" presStyleCnt="5"/>
      <dgm:spPr/>
      <dgm:t>
        <a:bodyPr/>
        <a:lstStyle/>
        <a:p>
          <a:endParaRPr lang="tr-TR"/>
        </a:p>
      </dgm:t>
    </dgm:pt>
    <dgm:pt modelId="{D75BC87E-D90A-4884-A2A7-B10891ABD384}" type="pres">
      <dgm:prSet presAssocID="{B07B6478-E454-4951-BA18-BBCE22C789CC}" presName="img" presStyleLbl="fgImgPlace1" presStyleIdx="1" presStyleCnt="5" custScaleX="61334" custScaleY="125000" custLinFactNeighborX="-9616"/>
      <dgm:spPr>
        <a:blipFill rotWithShape="0">
          <a:blip xmlns:r="http://schemas.openxmlformats.org/officeDocument/2006/relationships" r:embed="rId2"/>
          <a:stretch>
            <a:fillRect/>
          </a:stretch>
        </a:blipFill>
      </dgm:spPr>
    </dgm:pt>
    <dgm:pt modelId="{1AB1F83B-1577-4829-9765-A5CDC082CCDF}" type="pres">
      <dgm:prSet presAssocID="{B07B6478-E454-4951-BA18-BBCE22C789CC}" presName="text" presStyleLbl="node1" presStyleIdx="1" presStyleCnt="5">
        <dgm:presLayoutVars>
          <dgm:bulletEnabled val="1"/>
        </dgm:presLayoutVars>
      </dgm:prSet>
      <dgm:spPr/>
      <dgm:t>
        <a:bodyPr/>
        <a:lstStyle/>
        <a:p>
          <a:endParaRPr lang="tr-TR"/>
        </a:p>
      </dgm:t>
    </dgm:pt>
    <dgm:pt modelId="{47D3C6F0-5C85-4144-8793-0D2CCE8C3E50}" type="pres">
      <dgm:prSet presAssocID="{D9F51EF1-DFA3-4851-A6E2-15FDB57F8445}" presName="spacer" presStyleCnt="0"/>
      <dgm:spPr/>
    </dgm:pt>
    <dgm:pt modelId="{61B7B0EE-784A-4B9F-9AB6-C2CFE303BB07}" type="pres">
      <dgm:prSet presAssocID="{0647C779-19BE-464D-9CDC-0A153FEAC345}" presName="comp" presStyleCnt="0"/>
      <dgm:spPr/>
    </dgm:pt>
    <dgm:pt modelId="{3362A6A1-49FD-48DD-AB7D-201DD993BE89}" type="pres">
      <dgm:prSet presAssocID="{0647C779-19BE-464D-9CDC-0A153FEAC345}" presName="box" presStyleLbl="node1" presStyleIdx="2" presStyleCnt="5"/>
      <dgm:spPr/>
      <dgm:t>
        <a:bodyPr/>
        <a:lstStyle/>
        <a:p>
          <a:endParaRPr lang="tr-TR"/>
        </a:p>
      </dgm:t>
    </dgm:pt>
    <dgm:pt modelId="{E32FD2EC-E513-45B7-B467-D82AAA63ED95}" type="pres">
      <dgm:prSet presAssocID="{0647C779-19BE-464D-9CDC-0A153FEAC345}" presName="img" presStyleLbl="fgImgPlace1" presStyleIdx="2" presStyleCnt="5" custScaleX="70949" custScaleY="125000" custLinFactNeighborX="-9616"/>
      <dgm:spPr>
        <a:blipFill rotWithShape="0">
          <a:blip xmlns:r="http://schemas.openxmlformats.org/officeDocument/2006/relationships" r:embed="rId3"/>
          <a:stretch>
            <a:fillRect/>
          </a:stretch>
        </a:blipFill>
      </dgm:spPr>
    </dgm:pt>
    <dgm:pt modelId="{637A4938-4ED7-4F6A-B3D2-6A01619C6ECC}" type="pres">
      <dgm:prSet presAssocID="{0647C779-19BE-464D-9CDC-0A153FEAC345}" presName="text" presStyleLbl="node1" presStyleIdx="2" presStyleCnt="5">
        <dgm:presLayoutVars>
          <dgm:bulletEnabled val="1"/>
        </dgm:presLayoutVars>
      </dgm:prSet>
      <dgm:spPr/>
      <dgm:t>
        <a:bodyPr/>
        <a:lstStyle/>
        <a:p>
          <a:endParaRPr lang="tr-TR"/>
        </a:p>
      </dgm:t>
    </dgm:pt>
    <dgm:pt modelId="{2FD14FD3-CFAC-45AD-A2A5-B561193ACC3B}" type="pres">
      <dgm:prSet presAssocID="{3285C1D4-0136-4DA7-ABC1-2EC049C4F57A}" presName="spacer" presStyleCnt="0"/>
      <dgm:spPr/>
    </dgm:pt>
    <dgm:pt modelId="{FB5BF4CE-C41D-4314-81C0-73D11AC69BD0}" type="pres">
      <dgm:prSet presAssocID="{6FAD61AD-32F0-46F8-A046-3275E7335E61}" presName="comp" presStyleCnt="0"/>
      <dgm:spPr/>
    </dgm:pt>
    <dgm:pt modelId="{AB30896C-B8CF-45F6-856B-5DDE8EE1FFB0}" type="pres">
      <dgm:prSet presAssocID="{6FAD61AD-32F0-46F8-A046-3275E7335E61}" presName="box" presStyleLbl="node1" presStyleIdx="3" presStyleCnt="5"/>
      <dgm:spPr/>
      <dgm:t>
        <a:bodyPr/>
        <a:lstStyle/>
        <a:p>
          <a:endParaRPr lang="tr-TR"/>
        </a:p>
      </dgm:t>
    </dgm:pt>
    <dgm:pt modelId="{C9A412DA-AA1E-4E58-8160-100948494D13}" type="pres">
      <dgm:prSet presAssocID="{6FAD61AD-32F0-46F8-A046-3275E7335E61}" presName="img" presStyleLbl="fgImgPlace1" presStyleIdx="3" presStyleCnt="5" custScaleX="70950" custScaleY="125000" custLinFactNeighborX="-9616"/>
      <dgm:spPr>
        <a:blipFill rotWithShape="0">
          <a:blip xmlns:r="http://schemas.openxmlformats.org/officeDocument/2006/relationships" r:embed="rId4"/>
          <a:stretch>
            <a:fillRect/>
          </a:stretch>
        </a:blipFill>
      </dgm:spPr>
    </dgm:pt>
    <dgm:pt modelId="{F5A16ADB-5BFA-4969-9C4D-D8EBFFB64B98}" type="pres">
      <dgm:prSet presAssocID="{6FAD61AD-32F0-46F8-A046-3275E7335E61}" presName="text" presStyleLbl="node1" presStyleIdx="3" presStyleCnt="5">
        <dgm:presLayoutVars>
          <dgm:bulletEnabled val="1"/>
        </dgm:presLayoutVars>
      </dgm:prSet>
      <dgm:spPr/>
      <dgm:t>
        <a:bodyPr/>
        <a:lstStyle/>
        <a:p>
          <a:endParaRPr lang="tr-TR"/>
        </a:p>
      </dgm:t>
    </dgm:pt>
    <dgm:pt modelId="{EE148EA3-B305-462F-903F-24CCC37E123C}" type="pres">
      <dgm:prSet presAssocID="{5380EAE6-4EC2-4C6F-97C2-DCF3CABABBCF}" presName="spacer" presStyleCnt="0"/>
      <dgm:spPr/>
    </dgm:pt>
    <dgm:pt modelId="{CD8677F1-9871-4303-8364-D6919A4CBA3C}" type="pres">
      <dgm:prSet presAssocID="{081287C1-F5EE-46C5-AAB2-39C272AFB647}" presName="comp" presStyleCnt="0"/>
      <dgm:spPr/>
    </dgm:pt>
    <dgm:pt modelId="{E7D75A40-4E8A-473E-92D9-D58DD415B588}" type="pres">
      <dgm:prSet presAssocID="{081287C1-F5EE-46C5-AAB2-39C272AFB647}" presName="box" presStyleLbl="node1" presStyleIdx="4" presStyleCnt="5"/>
      <dgm:spPr/>
      <dgm:t>
        <a:bodyPr/>
        <a:lstStyle/>
        <a:p>
          <a:endParaRPr lang="tr-TR"/>
        </a:p>
      </dgm:t>
    </dgm:pt>
    <dgm:pt modelId="{21DAC1FA-13C2-4EA0-A570-7371B59652A1}" type="pres">
      <dgm:prSet presAssocID="{081287C1-F5EE-46C5-AAB2-39C272AFB647}" presName="img" presStyleLbl="fgImgPlace1" presStyleIdx="4" presStyleCnt="5" custScaleX="80564" custScaleY="125000" custLinFactNeighborX="-9616"/>
      <dgm:spPr>
        <a:blipFill rotWithShape="0">
          <a:blip xmlns:r="http://schemas.openxmlformats.org/officeDocument/2006/relationships" r:embed="rId5"/>
          <a:stretch>
            <a:fillRect/>
          </a:stretch>
        </a:blipFill>
      </dgm:spPr>
    </dgm:pt>
    <dgm:pt modelId="{68CFDF9B-CE70-4633-A399-687A27C4609E}" type="pres">
      <dgm:prSet presAssocID="{081287C1-F5EE-46C5-AAB2-39C272AFB647}" presName="text" presStyleLbl="node1" presStyleIdx="4" presStyleCnt="5">
        <dgm:presLayoutVars>
          <dgm:bulletEnabled val="1"/>
        </dgm:presLayoutVars>
      </dgm:prSet>
      <dgm:spPr/>
      <dgm:t>
        <a:bodyPr/>
        <a:lstStyle/>
        <a:p>
          <a:endParaRPr lang="tr-TR"/>
        </a:p>
      </dgm:t>
    </dgm:pt>
  </dgm:ptLst>
  <dgm:cxnLst>
    <dgm:cxn modelId="{B755C715-DBF6-455C-BBF2-6D8C3E971C2E}" srcId="{2CEBCD9F-0233-4C84-9AE4-F1495063D759}" destId="{B07B6478-E454-4951-BA18-BBCE22C789CC}" srcOrd="1" destOrd="0" parTransId="{1EB8C841-917E-4167-9EC2-56607A5D7618}" sibTransId="{D9F51EF1-DFA3-4851-A6E2-15FDB57F8445}"/>
    <dgm:cxn modelId="{21DDE235-3F6D-4F69-AD95-27F36BFFAB53}" srcId="{2CEBCD9F-0233-4C84-9AE4-F1495063D759}" destId="{081287C1-F5EE-46C5-AAB2-39C272AFB647}" srcOrd="4" destOrd="0" parTransId="{0B8E02AA-75E0-4B80-A9CB-1739AB939705}" sibTransId="{3B69FD50-58B7-4E1E-A8C1-44A3912C0DD9}"/>
    <dgm:cxn modelId="{A269D009-F1F6-4EA6-864F-A73F6F12F2E3}" srcId="{2CEBCD9F-0233-4C84-9AE4-F1495063D759}" destId="{0647C779-19BE-464D-9CDC-0A153FEAC345}" srcOrd="2" destOrd="0" parTransId="{D98A381C-3F59-4F17-A4BD-F550B546A855}" sibTransId="{3285C1D4-0136-4DA7-ABC1-2EC049C4F57A}"/>
    <dgm:cxn modelId="{A3623425-BA9A-45A7-96AF-43BB5103E4A1}" type="presOf" srcId="{6FAD61AD-32F0-46F8-A046-3275E7335E61}" destId="{AB30896C-B8CF-45F6-856B-5DDE8EE1FFB0}" srcOrd="0" destOrd="0" presId="urn:microsoft.com/office/officeart/2005/8/layout/vList4#1"/>
    <dgm:cxn modelId="{F63F01E2-91D4-41C3-A298-0A0EF4297C03}" type="presOf" srcId="{081287C1-F5EE-46C5-AAB2-39C272AFB647}" destId="{E7D75A40-4E8A-473E-92D9-D58DD415B588}" srcOrd="0" destOrd="0" presId="urn:microsoft.com/office/officeart/2005/8/layout/vList4#1"/>
    <dgm:cxn modelId="{F37FB404-EF74-49B1-B367-CE67DCF5C1C5}" type="presOf" srcId="{B07B6478-E454-4951-BA18-BBCE22C789CC}" destId="{1AB1F83B-1577-4829-9765-A5CDC082CCDF}" srcOrd="1" destOrd="0" presId="urn:microsoft.com/office/officeart/2005/8/layout/vList4#1"/>
    <dgm:cxn modelId="{0F266AC9-E324-4C43-98D3-C1D421AFD122}" type="presOf" srcId="{081287C1-F5EE-46C5-AAB2-39C272AFB647}" destId="{68CFDF9B-CE70-4633-A399-687A27C4609E}" srcOrd="1" destOrd="0" presId="urn:microsoft.com/office/officeart/2005/8/layout/vList4#1"/>
    <dgm:cxn modelId="{293C2940-0E19-4023-964B-F4D253F841AC}" type="presOf" srcId="{0647C779-19BE-464D-9CDC-0A153FEAC345}" destId="{3362A6A1-49FD-48DD-AB7D-201DD993BE89}" srcOrd="0" destOrd="0" presId="urn:microsoft.com/office/officeart/2005/8/layout/vList4#1"/>
    <dgm:cxn modelId="{09C27648-FFDF-4E06-B7F9-E38D2E759AEA}" type="presOf" srcId="{B07B6478-E454-4951-BA18-BBCE22C789CC}" destId="{30C10E53-464C-4ACE-A6C5-4DA39D20C452}" srcOrd="0" destOrd="0" presId="urn:microsoft.com/office/officeart/2005/8/layout/vList4#1"/>
    <dgm:cxn modelId="{A9B77365-DBAD-48FA-955B-768B319CFFE4}" srcId="{2CEBCD9F-0233-4C84-9AE4-F1495063D759}" destId="{80F1746B-7943-421B-9C4B-4318347899F3}" srcOrd="0" destOrd="0" parTransId="{D4AE4819-E3B2-4C01-BE29-D48D4ACC042D}" sibTransId="{D8B6E185-F20F-4A8C-A51A-D9267346F6FB}"/>
    <dgm:cxn modelId="{98424C10-0750-4B0E-A343-67AB7DF2F19C}" type="presOf" srcId="{80F1746B-7943-421B-9C4B-4318347899F3}" destId="{54449AF0-BCD7-45C3-B898-103D3C2D686E}" srcOrd="0" destOrd="0" presId="urn:microsoft.com/office/officeart/2005/8/layout/vList4#1"/>
    <dgm:cxn modelId="{C8B76241-CF0D-4CDC-9792-08C26937E1FF}" type="presOf" srcId="{2CEBCD9F-0233-4C84-9AE4-F1495063D759}" destId="{6059F9FD-E3EF-48C0-84FA-813DB080FB3F}" srcOrd="0" destOrd="0" presId="urn:microsoft.com/office/officeart/2005/8/layout/vList4#1"/>
    <dgm:cxn modelId="{10A09AB0-4E39-4704-AFE7-50A785E74787}" type="presOf" srcId="{0647C779-19BE-464D-9CDC-0A153FEAC345}" destId="{637A4938-4ED7-4F6A-B3D2-6A01619C6ECC}" srcOrd="1" destOrd="0" presId="urn:microsoft.com/office/officeart/2005/8/layout/vList4#1"/>
    <dgm:cxn modelId="{CE54B2C8-3B45-43B4-9397-8D2FBB67C72F}" type="presOf" srcId="{6FAD61AD-32F0-46F8-A046-3275E7335E61}" destId="{F5A16ADB-5BFA-4969-9C4D-D8EBFFB64B98}" srcOrd="1" destOrd="0" presId="urn:microsoft.com/office/officeart/2005/8/layout/vList4#1"/>
    <dgm:cxn modelId="{07DECB82-8FE7-4A3E-AA60-CC9E0FD91114}" type="presOf" srcId="{80F1746B-7943-421B-9C4B-4318347899F3}" destId="{2522ED91-56DA-4E9E-A0DA-018C27A5F76A}" srcOrd="1" destOrd="0" presId="urn:microsoft.com/office/officeart/2005/8/layout/vList4#1"/>
    <dgm:cxn modelId="{76C893B2-0ADD-42AB-9FD3-FC7E9C3D6EAB}" srcId="{2CEBCD9F-0233-4C84-9AE4-F1495063D759}" destId="{6FAD61AD-32F0-46F8-A046-3275E7335E61}" srcOrd="3" destOrd="0" parTransId="{592677D5-4E40-41AE-9435-4CACFA76BFB3}" sibTransId="{5380EAE6-4EC2-4C6F-97C2-DCF3CABABBCF}"/>
    <dgm:cxn modelId="{10758EF9-145F-48CC-AC8A-570F3E2FB8BD}" type="presParOf" srcId="{6059F9FD-E3EF-48C0-84FA-813DB080FB3F}" destId="{5BB2C08C-77C5-4542-A19B-3DA266A1CE9F}" srcOrd="0" destOrd="0" presId="urn:microsoft.com/office/officeart/2005/8/layout/vList4#1"/>
    <dgm:cxn modelId="{C096D09B-595F-41D0-8340-121192EEC4C9}" type="presParOf" srcId="{5BB2C08C-77C5-4542-A19B-3DA266A1CE9F}" destId="{54449AF0-BCD7-45C3-B898-103D3C2D686E}" srcOrd="0" destOrd="0" presId="urn:microsoft.com/office/officeart/2005/8/layout/vList4#1"/>
    <dgm:cxn modelId="{B3C49BE9-E388-465D-AED6-BD751EAB2694}" type="presParOf" srcId="{5BB2C08C-77C5-4542-A19B-3DA266A1CE9F}" destId="{8F6A4967-09AE-4E23-A95E-64A5DDC25DFC}" srcOrd="1" destOrd="0" presId="urn:microsoft.com/office/officeart/2005/8/layout/vList4#1"/>
    <dgm:cxn modelId="{B6BE2510-17AF-4A95-9CE2-53A28271202E}" type="presParOf" srcId="{5BB2C08C-77C5-4542-A19B-3DA266A1CE9F}" destId="{2522ED91-56DA-4E9E-A0DA-018C27A5F76A}" srcOrd="2" destOrd="0" presId="urn:microsoft.com/office/officeart/2005/8/layout/vList4#1"/>
    <dgm:cxn modelId="{473277F7-7175-4826-BD7E-BFFF8677E9ED}" type="presParOf" srcId="{6059F9FD-E3EF-48C0-84FA-813DB080FB3F}" destId="{F6D259C6-DF4C-446C-8632-F0759E602F0E}" srcOrd="1" destOrd="0" presId="urn:microsoft.com/office/officeart/2005/8/layout/vList4#1"/>
    <dgm:cxn modelId="{0BBCC7B3-AB10-4697-A311-797EB0E77FBF}" type="presParOf" srcId="{6059F9FD-E3EF-48C0-84FA-813DB080FB3F}" destId="{3A201442-F31E-4944-81A0-B2F74E5F879B}" srcOrd="2" destOrd="0" presId="urn:microsoft.com/office/officeart/2005/8/layout/vList4#1"/>
    <dgm:cxn modelId="{1B3DE9DE-C91A-4037-93EC-19C7B1925956}" type="presParOf" srcId="{3A201442-F31E-4944-81A0-B2F74E5F879B}" destId="{30C10E53-464C-4ACE-A6C5-4DA39D20C452}" srcOrd="0" destOrd="0" presId="urn:microsoft.com/office/officeart/2005/8/layout/vList4#1"/>
    <dgm:cxn modelId="{E8AF186A-D9E2-498E-8DAF-133A5BF70431}" type="presParOf" srcId="{3A201442-F31E-4944-81A0-B2F74E5F879B}" destId="{D75BC87E-D90A-4884-A2A7-B10891ABD384}" srcOrd="1" destOrd="0" presId="urn:microsoft.com/office/officeart/2005/8/layout/vList4#1"/>
    <dgm:cxn modelId="{75A8C130-7081-4445-AE0F-E8D58098D7E6}" type="presParOf" srcId="{3A201442-F31E-4944-81A0-B2F74E5F879B}" destId="{1AB1F83B-1577-4829-9765-A5CDC082CCDF}" srcOrd="2" destOrd="0" presId="urn:microsoft.com/office/officeart/2005/8/layout/vList4#1"/>
    <dgm:cxn modelId="{ED10BA64-D95A-4FB4-B922-F2E5CD20962B}" type="presParOf" srcId="{6059F9FD-E3EF-48C0-84FA-813DB080FB3F}" destId="{47D3C6F0-5C85-4144-8793-0D2CCE8C3E50}" srcOrd="3" destOrd="0" presId="urn:microsoft.com/office/officeart/2005/8/layout/vList4#1"/>
    <dgm:cxn modelId="{6D86D28C-4119-464F-B550-47A98D9010CB}" type="presParOf" srcId="{6059F9FD-E3EF-48C0-84FA-813DB080FB3F}" destId="{61B7B0EE-784A-4B9F-9AB6-C2CFE303BB07}" srcOrd="4" destOrd="0" presId="urn:microsoft.com/office/officeart/2005/8/layout/vList4#1"/>
    <dgm:cxn modelId="{936E6E8A-2EDC-44D8-8EB3-77C51BEACD81}" type="presParOf" srcId="{61B7B0EE-784A-4B9F-9AB6-C2CFE303BB07}" destId="{3362A6A1-49FD-48DD-AB7D-201DD993BE89}" srcOrd="0" destOrd="0" presId="urn:microsoft.com/office/officeart/2005/8/layout/vList4#1"/>
    <dgm:cxn modelId="{3552280A-5B12-4118-A58F-D69696194621}" type="presParOf" srcId="{61B7B0EE-784A-4B9F-9AB6-C2CFE303BB07}" destId="{E32FD2EC-E513-45B7-B467-D82AAA63ED95}" srcOrd="1" destOrd="0" presId="urn:microsoft.com/office/officeart/2005/8/layout/vList4#1"/>
    <dgm:cxn modelId="{8E786A8D-CC93-4611-BEEC-1B34AB5A4E00}" type="presParOf" srcId="{61B7B0EE-784A-4B9F-9AB6-C2CFE303BB07}" destId="{637A4938-4ED7-4F6A-B3D2-6A01619C6ECC}" srcOrd="2" destOrd="0" presId="urn:microsoft.com/office/officeart/2005/8/layout/vList4#1"/>
    <dgm:cxn modelId="{587CFECA-9511-427D-B5FF-A3DD0889DD72}" type="presParOf" srcId="{6059F9FD-E3EF-48C0-84FA-813DB080FB3F}" destId="{2FD14FD3-CFAC-45AD-A2A5-B561193ACC3B}" srcOrd="5" destOrd="0" presId="urn:microsoft.com/office/officeart/2005/8/layout/vList4#1"/>
    <dgm:cxn modelId="{83016920-51EB-464D-9B2A-722615B2A8E7}" type="presParOf" srcId="{6059F9FD-E3EF-48C0-84FA-813DB080FB3F}" destId="{FB5BF4CE-C41D-4314-81C0-73D11AC69BD0}" srcOrd="6" destOrd="0" presId="urn:microsoft.com/office/officeart/2005/8/layout/vList4#1"/>
    <dgm:cxn modelId="{403E861D-C5A0-4E74-AEF8-9D8683A4A5AA}" type="presParOf" srcId="{FB5BF4CE-C41D-4314-81C0-73D11AC69BD0}" destId="{AB30896C-B8CF-45F6-856B-5DDE8EE1FFB0}" srcOrd="0" destOrd="0" presId="urn:microsoft.com/office/officeart/2005/8/layout/vList4#1"/>
    <dgm:cxn modelId="{B9438630-38D9-4016-9F88-18250DD2DE4A}" type="presParOf" srcId="{FB5BF4CE-C41D-4314-81C0-73D11AC69BD0}" destId="{C9A412DA-AA1E-4E58-8160-100948494D13}" srcOrd="1" destOrd="0" presId="urn:microsoft.com/office/officeart/2005/8/layout/vList4#1"/>
    <dgm:cxn modelId="{7B92B394-5FAE-4CEE-B87D-8DF36A0DA778}" type="presParOf" srcId="{FB5BF4CE-C41D-4314-81C0-73D11AC69BD0}" destId="{F5A16ADB-5BFA-4969-9C4D-D8EBFFB64B98}" srcOrd="2" destOrd="0" presId="urn:microsoft.com/office/officeart/2005/8/layout/vList4#1"/>
    <dgm:cxn modelId="{20DED6CF-74F6-4519-9DC3-5D6833A58C56}" type="presParOf" srcId="{6059F9FD-E3EF-48C0-84FA-813DB080FB3F}" destId="{EE148EA3-B305-462F-903F-24CCC37E123C}" srcOrd="7" destOrd="0" presId="urn:microsoft.com/office/officeart/2005/8/layout/vList4#1"/>
    <dgm:cxn modelId="{713FCEEE-B44B-420B-A1D5-21752B239160}" type="presParOf" srcId="{6059F9FD-E3EF-48C0-84FA-813DB080FB3F}" destId="{CD8677F1-9871-4303-8364-D6919A4CBA3C}" srcOrd="8" destOrd="0" presId="urn:microsoft.com/office/officeart/2005/8/layout/vList4#1"/>
    <dgm:cxn modelId="{E9E02FF0-FE8C-41B1-9DAB-C5A11500CB58}" type="presParOf" srcId="{CD8677F1-9871-4303-8364-D6919A4CBA3C}" destId="{E7D75A40-4E8A-473E-92D9-D58DD415B588}" srcOrd="0" destOrd="0" presId="urn:microsoft.com/office/officeart/2005/8/layout/vList4#1"/>
    <dgm:cxn modelId="{D91CFE98-D1D7-4387-A281-FA48A8A6322F}" type="presParOf" srcId="{CD8677F1-9871-4303-8364-D6919A4CBA3C}" destId="{21DAC1FA-13C2-4EA0-A570-7371B59652A1}" srcOrd="1" destOrd="0" presId="urn:microsoft.com/office/officeart/2005/8/layout/vList4#1"/>
    <dgm:cxn modelId="{08431862-E9B5-4053-AEA6-5665C2AA9AC9}" type="presParOf" srcId="{CD8677F1-9871-4303-8364-D6919A4CBA3C}" destId="{68CFDF9B-CE70-4633-A399-687A27C4609E}"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6DFDDC-5214-4509-AA69-F0F9CDBCEC3D}" type="datetimeFigureOut">
              <a:rPr lang="tr-TR" smtClean="0"/>
              <a:pPr/>
              <a:t>28.03.2018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AB837E-64D3-4963-9B77-9C4B18138AF2}" type="slidenum">
              <a:rPr lang="tr-TR" smtClean="0"/>
              <a:pPr/>
              <a:t>‹#›</a:t>
            </a:fld>
            <a:endParaRPr lang="tr-TR"/>
          </a:p>
        </p:txBody>
      </p:sp>
    </p:spTree>
    <p:extLst>
      <p:ext uri="{BB962C8B-B14F-4D97-AF65-F5344CB8AC3E}">
        <p14:creationId xmlns:p14="http://schemas.microsoft.com/office/powerpoint/2010/main" val="227582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0AB837E-64D3-4963-9B77-9C4B18138AF2}" type="slidenum">
              <a:rPr lang="tr-TR" smtClean="0"/>
              <a:pPr/>
              <a:t>4</a:t>
            </a:fld>
            <a:endParaRPr lang="tr-TR"/>
          </a:p>
        </p:txBody>
      </p:sp>
    </p:spTree>
    <p:extLst>
      <p:ext uri="{BB962C8B-B14F-4D97-AF65-F5344CB8AC3E}">
        <p14:creationId xmlns:p14="http://schemas.microsoft.com/office/powerpoint/2010/main" val="311831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0AB837E-64D3-4963-9B77-9C4B18138AF2}" type="slidenum">
              <a:rPr lang="tr-TR" smtClean="0"/>
              <a:pPr/>
              <a:t>6</a:t>
            </a:fld>
            <a:endParaRPr lang="tr-TR"/>
          </a:p>
        </p:txBody>
      </p:sp>
    </p:spTree>
    <p:extLst>
      <p:ext uri="{BB962C8B-B14F-4D97-AF65-F5344CB8AC3E}">
        <p14:creationId xmlns:p14="http://schemas.microsoft.com/office/powerpoint/2010/main" val="4290889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55EAE57-BA69-4464-9958-D0EA05FD870A}" type="slidenum">
              <a:rPr lang="tr-TR"/>
              <a:pPr/>
              <a:t>8</a:t>
            </a:fld>
            <a:endParaRPr lang="tr-T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011571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E7E971-EEE4-4749-A296-617DF9A0A577}" type="slidenum">
              <a:rPr lang="tr-TR"/>
              <a:pPr/>
              <a:t>19</a:t>
            </a:fld>
            <a:endParaRPr lang="tr-T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610840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BB0A934-048E-4438-B4B9-88754A06F5C0}" type="slidenum">
              <a:rPr lang="tr-TR"/>
              <a:pPr/>
              <a:t>26</a:t>
            </a:fld>
            <a:endParaRPr lang="tr-T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712529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710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7108"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BAB8E5D-5148-448E-ADAC-3C830FCBAD03}" type="slidenum">
              <a:rPr lang="tr-TR" sz="1200">
                <a:latin typeface="Calibri" pitchFamily="34" charset="0"/>
              </a:rPr>
              <a:pPr algn="r"/>
              <a:t>32</a:t>
            </a:fld>
            <a:endParaRPr lang="tr-TR" sz="1200">
              <a:latin typeface="Calibri" pitchFamily="34" charset="0"/>
            </a:endParaRPr>
          </a:p>
        </p:txBody>
      </p:sp>
    </p:spTree>
    <p:extLst>
      <p:ext uri="{BB962C8B-B14F-4D97-AF65-F5344CB8AC3E}">
        <p14:creationId xmlns:p14="http://schemas.microsoft.com/office/powerpoint/2010/main" val="450041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Yuvarlatılmış Dikdörtgen"/>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tr-TR" smtClean="0"/>
              <a:t>Asıl başlık stili için tıklatın</a:t>
            </a:r>
            <a:endParaRPr kumimoji="0" lang="en-US"/>
          </a:p>
        </p:txBody>
      </p:sp>
      <p:sp>
        <p:nvSpPr>
          <p:cNvPr id="20" name="19 Alt Başlık"/>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9" name="18 Veri Yer Tutucusu"/>
          <p:cNvSpPr>
            <a:spLocks noGrp="1"/>
          </p:cNvSpPr>
          <p:nvPr>
            <p:ph type="dt" sz="half" idx="10"/>
          </p:nvPr>
        </p:nvSpPr>
        <p:spPr/>
        <p:txBody>
          <a:bodyPr/>
          <a:lstStyle>
            <a:extLst/>
          </a:lstStyle>
          <a:p>
            <a:fld id="{A8F25F4E-4F18-45BC-A877-136E15317153}" type="datetimeFigureOut">
              <a:rPr lang="tr-TR" smtClean="0"/>
              <a:pPr/>
              <a:t>28.03.2018</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11" name="10 Slayt Numarası Yer Tutucusu"/>
          <p:cNvSpPr>
            <a:spLocks noGrp="1"/>
          </p:cNvSpPr>
          <p:nvPr>
            <p:ph type="sldNum" sz="quarter" idx="12"/>
          </p:nvPr>
        </p:nvSpPr>
        <p:spPr/>
        <p:txBody>
          <a:bodyPr/>
          <a:lstStyle>
            <a:extLst/>
          </a:lstStyle>
          <a:p>
            <a:fld id="{59D7368C-6A88-4444-B182-15CC6D40B3E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02920" y="530352"/>
            <a:ext cx="8183880" cy="4187952"/>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A8F25F4E-4F18-45BC-A877-136E15317153}" type="datetimeFigureOut">
              <a:rPr lang="tr-TR" smtClean="0"/>
              <a:pPr/>
              <a:t>28.03.2018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59D7368C-6A88-4444-B182-15CC6D40B3E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533404"/>
            <a:ext cx="1981200" cy="5257799"/>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33400" y="533402"/>
            <a:ext cx="5943600" cy="525780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A8F25F4E-4F18-45BC-A877-136E15317153}" type="datetimeFigureOut">
              <a:rPr lang="tr-TR" smtClean="0"/>
              <a:pPr/>
              <a:t>28.03.2018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59D7368C-6A88-4444-B182-15CC6D40B3EC}"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685800" y="152400"/>
            <a:ext cx="6870700" cy="16002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685800" y="1828800"/>
            <a:ext cx="3771900" cy="3657600"/>
          </a:xfrm>
        </p:spPr>
        <p:txBody>
          <a:bodyPr/>
          <a:lstStyle/>
          <a:p>
            <a:pPr lvl="0"/>
            <a:endParaRPr lang="tr-TR" noProof="0" smtClean="0"/>
          </a:p>
        </p:txBody>
      </p:sp>
      <p:sp>
        <p:nvSpPr>
          <p:cNvPr id="4" name="3 Metin Yer Tutucusu"/>
          <p:cNvSpPr>
            <a:spLocks noGrp="1"/>
          </p:cNvSpPr>
          <p:nvPr>
            <p:ph type="body" sz="half" idx="2"/>
          </p:nvPr>
        </p:nvSpPr>
        <p:spPr>
          <a:xfrm>
            <a:off x="4610100" y="1828800"/>
            <a:ext cx="37719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5DA6086C-37C0-4E2F-A73B-406FE891AE75}" type="slidenum">
              <a:rPr lang="tr-TR"/>
              <a:pPr>
                <a:defRPr/>
              </a:pPr>
              <a:t>‹#›</a:t>
            </a:fld>
            <a:endParaRPr lang="tr-TR"/>
          </a:p>
        </p:txBody>
      </p:sp>
    </p:spTree>
  </p:cSld>
  <p:clrMapOvr>
    <a:masterClrMapping/>
  </p:clrMapOvr>
  <p:transition advTm="0"/>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685800" y="152400"/>
            <a:ext cx="7696200" cy="5334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5"/>
          <p:cNvSpPr>
            <a:spLocks noGrp="1" noChangeArrowheads="1"/>
          </p:cNvSpPr>
          <p:nvPr>
            <p:ph type="dt" sz="half" idx="10"/>
          </p:nvPr>
        </p:nvSpPr>
        <p:spPr>
          <a:ln/>
        </p:spPr>
        <p:txBody>
          <a:bodyPr/>
          <a:lstStyle>
            <a:lvl1pPr>
              <a:defRPr/>
            </a:lvl1pPr>
          </a:lstStyle>
          <a:p>
            <a:pPr>
              <a:defRPr/>
            </a:pPr>
            <a:endParaRPr lang="tr-TR"/>
          </a:p>
        </p:txBody>
      </p:sp>
      <p:sp>
        <p:nvSpPr>
          <p:cNvPr id="4" name="Rectangle 6"/>
          <p:cNvSpPr>
            <a:spLocks noGrp="1" noChangeArrowheads="1"/>
          </p:cNvSpPr>
          <p:nvPr>
            <p:ph type="ftr" sz="quarter" idx="11"/>
          </p:nvPr>
        </p:nvSpPr>
        <p:spPr>
          <a:ln/>
        </p:spPr>
        <p:txBody>
          <a:bodyPr/>
          <a:lstStyle>
            <a:lvl1pPr>
              <a:defRPr/>
            </a:lvl1pPr>
          </a:lstStyle>
          <a:p>
            <a:pPr>
              <a:defRPr/>
            </a:pPr>
            <a:endParaRPr lang="tr-TR"/>
          </a:p>
        </p:txBody>
      </p:sp>
      <p:sp>
        <p:nvSpPr>
          <p:cNvPr id="5" name="Rectangle 7"/>
          <p:cNvSpPr>
            <a:spLocks noGrp="1" noChangeArrowheads="1"/>
          </p:cNvSpPr>
          <p:nvPr>
            <p:ph type="sldNum" sz="quarter" idx="12"/>
          </p:nvPr>
        </p:nvSpPr>
        <p:spPr>
          <a:ln/>
        </p:spPr>
        <p:txBody>
          <a:bodyPr/>
          <a:lstStyle>
            <a:lvl1pPr>
              <a:defRPr/>
            </a:lvl1pPr>
          </a:lstStyle>
          <a:p>
            <a:pPr>
              <a:defRPr/>
            </a:pPr>
            <a:fld id="{C7F78995-FB78-4A15-BF0D-BB67EC66C4CE}" type="slidenum">
              <a:rPr lang="tr-TR"/>
              <a:pPr>
                <a:defRPr/>
              </a:pPr>
              <a:t>‹#›</a:t>
            </a:fld>
            <a:endParaRPr lang="tr-TR"/>
          </a:p>
        </p:txBody>
      </p:sp>
    </p:spTree>
  </p:cSld>
  <p:clrMapOvr>
    <a:masterClrMapping/>
  </p:clrMapOvr>
  <p:transition spd="slow" advTm="0">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685800" y="152400"/>
            <a:ext cx="6870700" cy="1600200"/>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685800" y="1828800"/>
            <a:ext cx="37719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10100" y="1828800"/>
            <a:ext cx="37719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85800" y="3733800"/>
            <a:ext cx="37719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4610100" y="3733800"/>
            <a:ext cx="37719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dt" sz="half" idx="10"/>
          </p:nvPr>
        </p:nvSpPr>
        <p:spPr>
          <a:ln/>
        </p:spPr>
        <p:txBody>
          <a:bodyPr/>
          <a:lstStyle>
            <a:lvl1pPr>
              <a:defRPr/>
            </a:lvl1pPr>
          </a:lstStyle>
          <a:p>
            <a:pPr>
              <a:defRPr/>
            </a:pPr>
            <a:endParaRPr lang="tr-TR"/>
          </a:p>
        </p:txBody>
      </p:sp>
      <p:sp>
        <p:nvSpPr>
          <p:cNvPr id="8" name="Rectangle 6"/>
          <p:cNvSpPr>
            <a:spLocks noGrp="1" noChangeArrowheads="1"/>
          </p:cNvSpPr>
          <p:nvPr>
            <p:ph type="ftr" sz="quarter" idx="11"/>
          </p:nvPr>
        </p:nvSpPr>
        <p:spPr>
          <a:ln/>
        </p:spPr>
        <p:txBody>
          <a:bodyPr/>
          <a:lstStyle>
            <a:lvl1pPr>
              <a:defRPr/>
            </a:lvl1pPr>
          </a:lstStyle>
          <a:p>
            <a:pPr>
              <a:defRPr/>
            </a:pPr>
            <a:endParaRPr lang="tr-TR"/>
          </a:p>
        </p:txBody>
      </p:sp>
      <p:sp>
        <p:nvSpPr>
          <p:cNvPr id="9" name="Rectangle 7"/>
          <p:cNvSpPr>
            <a:spLocks noGrp="1" noChangeArrowheads="1"/>
          </p:cNvSpPr>
          <p:nvPr>
            <p:ph type="sldNum" sz="quarter" idx="12"/>
          </p:nvPr>
        </p:nvSpPr>
        <p:spPr>
          <a:ln/>
        </p:spPr>
        <p:txBody>
          <a:bodyPr/>
          <a:lstStyle>
            <a:lvl1pPr>
              <a:defRPr/>
            </a:lvl1pPr>
          </a:lstStyle>
          <a:p>
            <a:pPr>
              <a:defRPr/>
            </a:pPr>
            <a:fld id="{411DC3CF-16AD-4B20-A00C-3F1E281E6596}" type="slidenum">
              <a:rPr lang="tr-TR"/>
              <a:pPr>
                <a:defRPr/>
              </a:pPr>
              <a:t>‹#›</a:t>
            </a:fld>
            <a:endParaRPr lang="tr-TR"/>
          </a:p>
        </p:txBody>
      </p:sp>
    </p:spTree>
  </p:cSld>
  <p:clrMapOvr>
    <a:masterClrMapping/>
  </p:clrMapOvr>
  <p:transition spd="slow" advTm="0">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152400"/>
            <a:ext cx="6870700" cy="16002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5800" y="1828800"/>
            <a:ext cx="37719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10100" y="1828800"/>
            <a:ext cx="37719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10100" y="3733800"/>
            <a:ext cx="37719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5"/>
          <p:cNvSpPr>
            <a:spLocks noGrp="1" noChangeArrowheads="1"/>
          </p:cNvSpPr>
          <p:nvPr>
            <p:ph type="dt" sz="half" idx="10"/>
          </p:nvPr>
        </p:nvSpPr>
        <p:spPr>
          <a:ln/>
        </p:spPr>
        <p:txBody>
          <a:bodyPr/>
          <a:lstStyle>
            <a:lvl1pPr>
              <a:defRPr/>
            </a:lvl1pPr>
          </a:lstStyle>
          <a:p>
            <a:pPr>
              <a:defRPr/>
            </a:pPr>
            <a:endParaRPr lang="tr-TR"/>
          </a:p>
        </p:txBody>
      </p:sp>
      <p:sp>
        <p:nvSpPr>
          <p:cNvPr id="7" name="Rectangle 6"/>
          <p:cNvSpPr>
            <a:spLocks noGrp="1" noChangeArrowheads="1"/>
          </p:cNvSpPr>
          <p:nvPr>
            <p:ph type="ftr" sz="quarter" idx="11"/>
          </p:nvPr>
        </p:nvSpPr>
        <p:spPr>
          <a:ln/>
        </p:spPr>
        <p:txBody>
          <a:bodyPr/>
          <a:lstStyle>
            <a:lvl1pPr>
              <a:defRPr/>
            </a:lvl1pPr>
          </a:lstStyle>
          <a:p>
            <a:pPr>
              <a:defRPr/>
            </a:pPr>
            <a:endParaRPr lang="tr-TR"/>
          </a:p>
        </p:txBody>
      </p:sp>
      <p:sp>
        <p:nvSpPr>
          <p:cNvPr id="8" name="Rectangle 7"/>
          <p:cNvSpPr>
            <a:spLocks noGrp="1" noChangeArrowheads="1"/>
          </p:cNvSpPr>
          <p:nvPr>
            <p:ph type="sldNum" sz="quarter" idx="12"/>
          </p:nvPr>
        </p:nvSpPr>
        <p:spPr>
          <a:ln/>
        </p:spPr>
        <p:txBody>
          <a:bodyPr/>
          <a:lstStyle>
            <a:lvl1pPr>
              <a:defRPr/>
            </a:lvl1pPr>
          </a:lstStyle>
          <a:p>
            <a:pPr>
              <a:defRPr/>
            </a:pPr>
            <a:fld id="{615AE903-E2D0-48F0-85F4-94A29DA0093D}" type="slidenum">
              <a:rPr lang="tr-TR"/>
              <a:pPr>
                <a:defRPr/>
              </a:pPr>
              <a:t>‹#›</a:t>
            </a:fld>
            <a:endParaRPr lang="tr-TR"/>
          </a:p>
        </p:txBody>
      </p:sp>
    </p:spTree>
  </p:cSld>
  <p:clrMapOvr>
    <a:masterClrMapping/>
  </p:clrMapOvr>
  <p:transition spd="slow" advTm="0">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152400"/>
            <a:ext cx="6870700" cy="16002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828800"/>
            <a:ext cx="37719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10100" y="1828800"/>
            <a:ext cx="37719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10100" y="3733800"/>
            <a:ext cx="37719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5"/>
          <p:cNvSpPr>
            <a:spLocks noGrp="1" noChangeArrowheads="1"/>
          </p:cNvSpPr>
          <p:nvPr>
            <p:ph type="dt" sz="half" idx="10"/>
          </p:nvPr>
        </p:nvSpPr>
        <p:spPr>
          <a:ln/>
        </p:spPr>
        <p:txBody>
          <a:bodyPr/>
          <a:lstStyle>
            <a:lvl1pPr>
              <a:defRPr/>
            </a:lvl1pPr>
          </a:lstStyle>
          <a:p>
            <a:pPr>
              <a:defRPr/>
            </a:pPr>
            <a:endParaRPr lang="tr-TR"/>
          </a:p>
        </p:txBody>
      </p:sp>
      <p:sp>
        <p:nvSpPr>
          <p:cNvPr id="7" name="Rectangle 6"/>
          <p:cNvSpPr>
            <a:spLocks noGrp="1" noChangeArrowheads="1"/>
          </p:cNvSpPr>
          <p:nvPr>
            <p:ph type="ftr" sz="quarter" idx="11"/>
          </p:nvPr>
        </p:nvSpPr>
        <p:spPr>
          <a:ln/>
        </p:spPr>
        <p:txBody>
          <a:bodyPr/>
          <a:lstStyle>
            <a:lvl1pPr>
              <a:defRPr/>
            </a:lvl1pPr>
          </a:lstStyle>
          <a:p>
            <a:pPr>
              <a:defRPr/>
            </a:pPr>
            <a:endParaRPr lang="tr-TR"/>
          </a:p>
        </p:txBody>
      </p:sp>
      <p:sp>
        <p:nvSpPr>
          <p:cNvPr id="8" name="Rectangle 7"/>
          <p:cNvSpPr>
            <a:spLocks noGrp="1" noChangeArrowheads="1"/>
          </p:cNvSpPr>
          <p:nvPr>
            <p:ph type="sldNum" sz="quarter" idx="12"/>
          </p:nvPr>
        </p:nvSpPr>
        <p:spPr>
          <a:ln/>
        </p:spPr>
        <p:txBody>
          <a:bodyPr/>
          <a:lstStyle>
            <a:lvl1pPr>
              <a:defRPr/>
            </a:lvl1pPr>
          </a:lstStyle>
          <a:p>
            <a:pPr>
              <a:defRPr/>
            </a:pPr>
            <a:fld id="{60E0B302-C3FF-4562-BEB6-8177E9AAEFD9}" type="slidenum">
              <a:rPr lang="tr-TR"/>
              <a:pPr>
                <a:defRPr/>
              </a:pPr>
              <a:t>‹#›</a:t>
            </a:fld>
            <a:endParaRPr lang="tr-TR"/>
          </a:p>
        </p:txBody>
      </p:sp>
    </p:spTree>
  </p:cSld>
  <p:clrMapOvr>
    <a:masterClrMapping/>
  </p:clrMapOvr>
  <p:transition spd="slow" advTm="0">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a:xfrm>
            <a:off x="502920" y="530352"/>
            <a:ext cx="8183880" cy="4187952"/>
          </a:xfrm>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A8F25F4E-4F18-45BC-A877-136E15317153}" type="datetimeFigureOut">
              <a:rPr lang="tr-TR" smtClean="0"/>
              <a:pPr/>
              <a:t>28.03.2018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59D7368C-6A88-4444-B182-15CC6D40B3EC}"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13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Yuvarlatılmış Dikdörtgen"/>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A8F25F4E-4F18-45BC-A877-136E15317153}" type="datetimeFigureOut">
              <a:rPr lang="tr-TR" smtClean="0"/>
              <a:pPr/>
              <a:t>28.03.2018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59D7368C-6A88-4444-B182-15CC6D40B3EC}"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A8F25F4E-4F18-45BC-A877-136E15317153}" type="datetimeFigureOut">
              <a:rPr lang="tr-TR" smtClean="0"/>
              <a:pPr/>
              <a:t>28.03.2018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59D7368C-6A88-4444-B182-15CC6D40B3E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nchor="b"/>
          <a:lstStyle>
            <a:lvl1pPr>
              <a:defRPr b="1"/>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A8F25F4E-4F18-45BC-A877-136E15317153}" type="datetimeFigureOut">
              <a:rPr lang="tr-TR" smtClean="0"/>
              <a:pPr/>
              <a:t>28.03.2018</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59D7368C-6A88-4444-B182-15CC6D40B3E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A8F25F4E-4F18-45BC-A877-136E15317153}" type="datetimeFigureOut">
              <a:rPr lang="tr-TR" smtClean="0"/>
              <a:pPr/>
              <a:t>28.03.2018</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59D7368C-6A88-4444-B182-15CC6D40B3E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A8F25F4E-4F18-45BC-A877-136E15317153}" type="datetimeFigureOut">
              <a:rPr lang="tr-TR" smtClean="0"/>
              <a:pPr/>
              <a:t>28.03.2018</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59D7368C-6A88-4444-B182-15CC6D40B3E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A8F25F4E-4F18-45BC-A877-136E15317153}" type="datetimeFigureOut">
              <a:rPr lang="tr-TR" smtClean="0"/>
              <a:pPr/>
              <a:t>28.03.2018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59D7368C-6A88-4444-B182-15CC6D40B3E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Tek Köşesi Yuvarlatılmış Dikdörtgen"/>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A8F25F4E-4F18-45BC-A877-136E15317153}" type="datetimeFigureOut">
              <a:rPr lang="tr-TR" smtClean="0"/>
              <a:pPr/>
              <a:t>28.03.2018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59D7368C-6A88-4444-B182-15CC6D40B3EC}" type="slidenum">
              <a:rPr lang="tr-TR" smtClean="0"/>
              <a:pPr/>
              <a:t>‹#›</a:t>
            </a:fld>
            <a:endParaRPr lang="tr-TR"/>
          </a:p>
        </p:txBody>
      </p:sp>
      <p:sp>
        <p:nvSpPr>
          <p:cNvPr id="3" name="2 Resim Yer Tutucusu"/>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tr-TR" smtClean="0"/>
              <a:t>Resim eklemek için simgeyi tıklatın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Yuvarlatılmış Dikdörtgen"/>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Başlık Yer Tutucusu"/>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tr-TR" smtClean="0"/>
              <a:t>Asıl başlık stili için tıklatın</a:t>
            </a:r>
            <a:endParaRPr kumimoji="0" lang="en-US"/>
          </a:p>
        </p:txBody>
      </p:sp>
      <p:sp>
        <p:nvSpPr>
          <p:cNvPr id="4" name="3 Metin Yer Tutucusu"/>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5" name="24 Veri Yer Tutucusu"/>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8F25F4E-4F18-45BC-A877-136E15317153}" type="datetimeFigureOut">
              <a:rPr lang="tr-TR" smtClean="0"/>
              <a:pPr/>
              <a:t>28.03.2018</a:t>
            </a:fld>
            <a:endParaRPr lang="tr-TR"/>
          </a:p>
        </p:txBody>
      </p:sp>
      <p:sp>
        <p:nvSpPr>
          <p:cNvPr id="18" name="17 Altbilgi Yer Tutucusu"/>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tr-TR"/>
          </a:p>
        </p:txBody>
      </p:sp>
      <p:sp>
        <p:nvSpPr>
          <p:cNvPr id="5" name="4 Slayt Numarası Yer Tutucusu"/>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9D7368C-6A88-4444-B182-15CC6D40B3EC}"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image" Target="../media/image9.wmf"/><Relationship Id="rId9"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15.wmf"/><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oleObject11.bin"/><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6.xml"/><Relationship Id="rId1" Type="http://schemas.openxmlformats.org/officeDocument/2006/relationships/vmlDrawing" Target="../drawings/vmlDrawing3.vml"/><Relationship Id="rId5" Type="http://schemas.openxmlformats.org/officeDocument/2006/relationships/image" Target="../media/image22.png"/><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51520" y="3645023"/>
            <a:ext cx="8892480" cy="3212977"/>
          </a:xfrm>
        </p:spPr>
        <p:txBody>
          <a:bodyPr>
            <a:noAutofit/>
          </a:bodyPr>
          <a:lstStyle/>
          <a:p>
            <a:pPr algn="ctr" fontAlgn="auto">
              <a:spcAft>
                <a:spcPts val="0"/>
              </a:spcAft>
              <a:buFont typeface="Wingdings 2"/>
              <a:buNone/>
              <a:defRPr/>
            </a:pPr>
            <a:endParaRPr lang="tr-TR" sz="4500" i="1" kern="1600" dirty="0" smtClean="0">
              <a:solidFill>
                <a:schemeClr val="accent4">
                  <a:lumMod val="75000"/>
                </a:schemeClr>
              </a:solidFill>
            </a:endParaRPr>
          </a:p>
          <a:p>
            <a:pPr algn="ctr" fontAlgn="auto">
              <a:spcAft>
                <a:spcPts val="0"/>
              </a:spcAft>
              <a:buFont typeface="Wingdings 2"/>
              <a:buNone/>
              <a:defRPr/>
            </a:pPr>
            <a:r>
              <a:rPr lang="tr-TR" sz="4500" i="1" kern="1600" dirty="0" smtClean="0">
                <a:solidFill>
                  <a:schemeClr val="accent4">
                    <a:lumMod val="75000"/>
                  </a:schemeClr>
                </a:solidFill>
              </a:rPr>
              <a:t> </a:t>
            </a:r>
            <a:r>
              <a:rPr lang="tr-TR" sz="4040" i="1" kern="1600" dirty="0" smtClean="0">
                <a:solidFill>
                  <a:schemeClr val="accent3">
                    <a:lumMod val="75000"/>
                  </a:schemeClr>
                </a:solidFill>
                <a:latin typeface="Arial Black" pitchFamily="34" charset="0"/>
              </a:rPr>
              <a:t>VERİMLİ DERS ÇALIŞMA  SEMİNERİ</a:t>
            </a:r>
            <a:endParaRPr lang="tr-TR" sz="4040" b="1" i="1" kern="1600" dirty="0" smtClean="0">
              <a:solidFill>
                <a:schemeClr val="accent3">
                  <a:lumMod val="75000"/>
                </a:schemeClr>
              </a:solidFill>
              <a:latin typeface="Arial Black" pitchFamily="34" charset="0"/>
            </a:endParaRPr>
          </a:p>
          <a:p>
            <a:pPr fontAlgn="auto">
              <a:spcAft>
                <a:spcPts val="0"/>
              </a:spcAft>
              <a:buFont typeface="Wingdings 2"/>
              <a:buNone/>
              <a:defRPr/>
            </a:pPr>
            <a:endParaRPr lang="tr-TR" sz="2400" dirty="0" smtClean="0">
              <a:solidFill>
                <a:schemeClr val="accent4">
                  <a:lumMod val="75000"/>
                </a:schemeClr>
              </a:solidFill>
            </a:endParaRPr>
          </a:p>
          <a:p>
            <a:pPr algn="ctr" fontAlgn="auto">
              <a:spcAft>
                <a:spcPts val="0"/>
              </a:spcAft>
              <a:buFont typeface="Wingdings 2"/>
              <a:buNone/>
              <a:defRPr/>
            </a:pPr>
            <a:r>
              <a:rPr lang="tr-TR" sz="2400" b="1" i="1" dirty="0" smtClean="0">
                <a:solidFill>
                  <a:schemeClr val="bg2">
                    <a:lumMod val="50000"/>
                  </a:schemeClr>
                </a:solidFill>
              </a:rPr>
              <a:t>                                         </a:t>
            </a:r>
          </a:p>
          <a:p>
            <a:pPr algn="ctr" fontAlgn="auto">
              <a:spcAft>
                <a:spcPts val="0"/>
              </a:spcAft>
              <a:buFont typeface="Wingdings 2"/>
              <a:buNone/>
              <a:defRPr/>
            </a:pPr>
            <a:endParaRPr lang="tr-TR" sz="2400" b="1" i="1" dirty="0">
              <a:solidFill>
                <a:schemeClr val="bg2">
                  <a:lumMod val="50000"/>
                </a:schemeClr>
              </a:solidFill>
            </a:endParaRPr>
          </a:p>
          <a:p>
            <a:pPr algn="ctr" fontAlgn="auto">
              <a:spcAft>
                <a:spcPts val="0"/>
              </a:spcAft>
              <a:buFont typeface="Wingdings 2"/>
              <a:buNone/>
              <a:defRPr/>
            </a:pPr>
            <a:endParaRPr lang="tr-TR" sz="2400" b="1" i="1" dirty="0" smtClean="0">
              <a:solidFill>
                <a:schemeClr val="bg2">
                  <a:lumMod val="50000"/>
                </a:schemeClr>
              </a:solidFill>
            </a:endParaRPr>
          </a:p>
          <a:p>
            <a:pPr algn="ctr" fontAlgn="auto">
              <a:spcAft>
                <a:spcPts val="0"/>
              </a:spcAft>
              <a:buFont typeface="Wingdings 2"/>
              <a:buNone/>
              <a:defRPr/>
            </a:pPr>
            <a:endParaRPr lang="tr-TR" sz="2400" b="1" i="1" dirty="0">
              <a:solidFill>
                <a:schemeClr val="bg2">
                  <a:lumMod val="50000"/>
                </a:schemeClr>
              </a:solidFill>
            </a:endParaRPr>
          </a:p>
          <a:p>
            <a:pPr algn="ctr" fontAlgn="auto">
              <a:spcAft>
                <a:spcPts val="0"/>
              </a:spcAft>
              <a:buFont typeface="Wingdings 2"/>
              <a:buNone/>
              <a:defRPr/>
            </a:pPr>
            <a:r>
              <a:rPr lang="tr-TR" sz="2400" b="1" i="1" dirty="0" smtClean="0">
                <a:solidFill>
                  <a:schemeClr val="bg2">
                    <a:lumMod val="50000"/>
                  </a:schemeClr>
                </a:solidFill>
              </a:rPr>
              <a:t> </a:t>
            </a:r>
            <a:r>
              <a:rPr lang="tr-TR" sz="2400" b="1" i="1" dirty="0" smtClean="0">
                <a:solidFill>
                  <a:schemeClr val="accent3">
                    <a:lumMod val="75000"/>
                  </a:schemeClr>
                </a:solidFill>
              </a:rPr>
              <a:t>                                   </a:t>
            </a:r>
            <a:endParaRPr lang="tr-TR" sz="2400" b="1" i="1" dirty="0">
              <a:solidFill>
                <a:schemeClr val="accent3">
                  <a:lumMod val="75000"/>
                </a:schemeClr>
              </a:solidFill>
            </a:endParaRPr>
          </a:p>
        </p:txBody>
      </p:sp>
      <p:sp>
        <p:nvSpPr>
          <p:cNvPr id="5" name="Metin kutusu 4"/>
          <p:cNvSpPr txBox="1"/>
          <p:nvPr/>
        </p:nvSpPr>
        <p:spPr>
          <a:xfrm>
            <a:off x="611560" y="692696"/>
            <a:ext cx="8064896" cy="1938992"/>
          </a:xfrm>
          <a:prstGeom prst="rect">
            <a:avLst/>
          </a:prstGeom>
          <a:noFill/>
        </p:spPr>
        <p:txBody>
          <a:bodyPr wrap="square" rtlCol="0">
            <a:spAutoFit/>
          </a:bodyPr>
          <a:lstStyle/>
          <a:p>
            <a:endParaRPr lang="tr-TR" sz="2400" b="1" dirty="0" smtClean="0"/>
          </a:p>
          <a:p>
            <a:endParaRPr lang="tr-TR" sz="2400" b="1" dirty="0"/>
          </a:p>
          <a:p>
            <a:r>
              <a:rPr lang="tr-TR" sz="2400" b="1" dirty="0" smtClean="0"/>
              <a:t>KEPEZ MESLEKİ VE TEKNİK ANADOLU LİSESİ </a:t>
            </a:r>
          </a:p>
          <a:p>
            <a:pPr algn="ctr"/>
            <a:endParaRPr lang="tr-TR" sz="2400" b="1" dirty="0" smtClean="0"/>
          </a:p>
          <a:p>
            <a:pPr algn="ctr"/>
            <a:r>
              <a:rPr lang="tr-TR" sz="2400" b="1" dirty="0" smtClean="0"/>
              <a:t>REHBERLİK SERVİSİ </a:t>
            </a:r>
            <a:endParaRPr lang="tr-TR" sz="24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2" name="Picture 4" descr="BD07153_"/>
          <p:cNvPicPr>
            <a:picLocks noGrp="1" noChangeAspect="1" noChangeArrowheads="1"/>
          </p:cNvPicPr>
          <p:nvPr>
            <p:ph/>
          </p:nvPr>
        </p:nvPicPr>
        <p:blipFill>
          <a:blip r:embed="rId2"/>
          <a:srcRect/>
          <a:stretch>
            <a:fillRect/>
          </a:stretch>
        </p:blipFill>
        <p:spPr>
          <a:xfrm>
            <a:off x="971550" y="1052513"/>
            <a:ext cx="1646238" cy="1801812"/>
          </a:xfrm>
        </p:spPr>
      </p:pic>
      <p:sp>
        <p:nvSpPr>
          <p:cNvPr id="171014" name="WordArt 6"/>
          <p:cNvSpPr>
            <a:spLocks noChangeArrowheads="1" noChangeShapeType="1" noTextEdit="1"/>
          </p:cNvSpPr>
          <p:nvPr/>
        </p:nvSpPr>
        <p:spPr bwMode="auto">
          <a:xfrm>
            <a:off x="2771775" y="1196975"/>
            <a:ext cx="4321175" cy="647700"/>
          </a:xfrm>
          <a:prstGeom prst="rect">
            <a:avLst/>
          </a:prstGeom>
        </p:spPr>
        <p:txBody>
          <a:bodyPr wrap="none" fromWordArt="1">
            <a:prstTxWarp prst="textInflateTop">
              <a:avLst>
                <a:gd name="adj" fmla="val 31917"/>
              </a:avLst>
            </a:prstTxWarp>
          </a:bodyPr>
          <a:lstStyle/>
          <a:p>
            <a:pPr algn="ctr"/>
            <a:r>
              <a:rPr lang="tr-TR" sz="3600" kern="10" normalizeH="1">
                <a:ln w="9525">
                  <a:solidFill>
                    <a:srgbClr val="000000"/>
                  </a:solidFill>
                  <a:round/>
                  <a:headEnd/>
                  <a:tailEnd/>
                </a:ln>
                <a:solidFill>
                  <a:schemeClr val="folHlink"/>
                </a:solidFill>
                <a:latin typeface="Arial Black"/>
              </a:rPr>
              <a:t>TELEFON</a:t>
            </a:r>
          </a:p>
        </p:txBody>
      </p:sp>
      <p:sp>
        <p:nvSpPr>
          <p:cNvPr id="171015" name="Text Box 7"/>
          <p:cNvSpPr txBox="1">
            <a:spLocks noChangeArrowheads="1"/>
          </p:cNvSpPr>
          <p:nvPr/>
        </p:nvSpPr>
        <p:spPr bwMode="auto">
          <a:xfrm>
            <a:off x="2987675" y="1989138"/>
            <a:ext cx="3600450" cy="457200"/>
          </a:xfrm>
          <a:prstGeom prst="rect">
            <a:avLst/>
          </a:prstGeom>
          <a:noFill/>
          <a:ln w="9525" algn="ctr">
            <a:noFill/>
            <a:miter lim="800000"/>
            <a:headEnd/>
            <a:tailEnd/>
          </a:ln>
        </p:spPr>
        <p:txBody>
          <a:bodyPr>
            <a:spAutoFit/>
          </a:bodyPr>
          <a:lstStyle/>
          <a:p>
            <a:pPr algn="ctr">
              <a:spcBef>
                <a:spcPct val="50000"/>
              </a:spcBef>
            </a:pPr>
            <a:r>
              <a:rPr lang="tr-TR" sz="2400" b="1"/>
              <a:t>(Cep Telefonu)</a:t>
            </a:r>
          </a:p>
        </p:txBody>
      </p:sp>
      <p:sp>
        <p:nvSpPr>
          <p:cNvPr id="171016" name="Text Box 8"/>
          <p:cNvSpPr txBox="1">
            <a:spLocks noChangeArrowheads="1"/>
          </p:cNvSpPr>
          <p:nvPr/>
        </p:nvSpPr>
        <p:spPr bwMode="auto">
          <a:xfrm>
            <a:off x="2051050" y="2825750"/>
            <a:ext cx="5976938" cy="2835275"/>
          </a:xfrm>
          <a:prstGeom prst="rect">
            <a:avLst/>
          </a:prstGeom>
          <a:noFill/>
          <a:ln w="9525" algn="ctr">
            <a:noFill/>
            <a:miter lim="800000"/>
            <a:headEnd/>
            <a:tailEnd/>
          </a:ln>
        </p:spPr>
        <p:txBody>
          <a:bodyPr>
            <a:spAutoFit/>
          </a:bodyPr>
          <a:lstStyle/>
          <a:p>
            <a:pPr algn="just">
              <a:spcBef>
                <a:spcPct val="50000"/>
              </a:spcBef>
            </a:pPr>
            <a:r>
              <a:rPr lang="tr-TR" sz="2000"/>
              <a:t>Ders çalışırken açık olan, titreşimi çalan, mesaj gelen cep telefonuna kim olsa merak ederek bakmak isteyecektir. </a:t>
            </a:r>
          </a:p>
          <a:p>
            <a:pPr algn="just">
              <a:spcBef>
                <a:spcPct val="50000"/>
              </a:spcBef>
            </a:pPr>
            <a:r>
              <a:rPr lang="tr-TR" sz="2000"/>
              <a:t>Telefona yönelik alacağımız tedbirler programlı ders çalışmamızda önemli yer tutmaktadır.</a:t>
            </a:r>
          </a:p>
          <a:p>
            <a:pPr algn="just">
              <a:spcBef>
                <a:spcPct val="50000"/>
              </a:spcBef>
            </a:pPr>
            <a:r>
              <a:rPr lang="tr-TR" sz="2000"/>
              <a:t>Ödev sormak ya da acil durumlar için telefon kullanımında dahi görüşme kısa tutulmalı ve ya boş zamanlarda telefon kullanılmalıdır.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71014"/>
                                        </p:tgtEl>
                                        <p:attrNameLst>
                                          <p:attrName>style.visibility</p:attrName>
                                        </p:attrNameLst>
                                      </p:cBhvr>
                                      <p:to>
                                        <p:strVal val="visible"/>
                                      </p:to>
                                    </p:set>
                                    <p:animEffect transition="in" filter="fade">
                                      <p:cBhvr>
                                        <p:cTn id="7" dur="770" decel="100000"/>
                                        <p:tgtEl>
                                          <p:spTgt spid="171014"/>
                                        </p:tgtEl>
                                      </p:cBhvr>
                                    </p:animEffect>
                                    <p:animScale>
                                      <p:cBhvr>
                                        <p:cTn id="8" dur="770" decel="100000"/>
                                        <p:tgtEl>
                                          <p:spTgt spid="171014"/>
                                        </p:tgtEl>
                                      </p:cBhvr>
                                      <p:from x="10000" y="10000"/>
                                      <p:to x="200000" y="450000"/>
                                    </p:animScale>
                                    <p:animScale>
                                      <p:cBhvr>
                                        <p:cTn id="9" dur="1230" accel="100000" fill="hold">
                                          <p:stCondLst>
                                            <p:cond delay="770"/>
                                          </p:stCondLst>
                                        </p:cTn>
                                        <p:tgtEl>
                                          <p:spTgt spid="171014"/>
                                        </p:tgtEl>
                                      </p:cBhvr>
                                      <p:from x="200000" y="450000"/>
                                      <p:to x="100000" y="100000"/>
                                    </p:animScale>
                                    <p:set>
                                      <p:cBhvr>
                                        <p:cTn id="10" dur="770" fill="hold"/>
                                        <p:tgtEl>
                                          <p:spTgt spid="171014"/>
                                        </p:tgtEl>
                                        <p:attrNameLst>
                                          <p:attrName>ppt_x</p:attrName>
                                        </p:attrNameLst>
                                      </p:cBhvr>
                                      <p:to>
                                        <p:strVal val="(0.5)"/>
                                      </p:to>
                                    </p:set>
                                    <p:anim from="(0.5)" to="(#ppt_x)" calcmode="lin" valueType="num">
                                      <p:cBhvr>
                                        <p:cTn id="11" dur="1230" accel="100000" fill="hold">
                                          <p:stCondLst>
                                            <p:cond delay="770"/>
                                          </p:stCondLst>
                                        </p:cTn>
                                        <p:tgtEl>
                                          <p:spTgt spid="171014"/>
                                        </p:tgtEl>
                                        <p:attrNameLst>
                                          <p:attrName>ppt_x</p:attrName>
                                        </p:attrNameLst>
                                      </p:cBhvr>
                                    </p:anim>
                                    <p:set>
                                      <p:cBhvr>
                                        <p:cTn id="12" dur="770" fill="hold"/>
                                        <p:tgtEl>
                                          <p:spTgt spid="171014"/>
                                        </p:tgtEl>
                                        <p:attrNameLst>
                                          <p:attrName>ppt_y</p:attrName>
                                        </p:attrNameLst>
                                      </p:cBhvr>
                                      <p:to>
                                        <p:strVal val="(#ppt_y+0.4)"/>
                                      </p:to>
                                    </p:set>
                                    <p:anim from="(#ppt_y+0.4)" to="(#ppt_y)" calcmode="lin" valueType="num">
                                      <p:cBhvr>
                                        <p:cTn id="13" dur="1230" accel="100000" fill="hold">
                                          <p:stCondLst>
                                            <p:cond delay="770"/>
                                          </p:stCondLst>
                                        </p:cTn>
                                        <p:tgtEl>
                                          <p:spTgt spid="171014"/>
                                        </p:tgtEl>
                                        <p:attrNameLst>
                                          <p:attrName>ppt_y</p:attrName>
                                        </p:attrNameLst>
                                      </p:cBhvr>
                                    </p:anim>
                                  </p:childTnLst>
                                </p:cTn>
                              </p:par>
                              <p:par>
                                <p:cTn id="14" presetID="27" presetClass="entr" presetSubtype="0" fill="hold" nodeType="withEffect">
                                  <p:stCondLst>
                                    <p:cond delay="0"/>
                                  </p:stCondLst>
                                  <p:iterate type="lt">
                                    <p:tmPct val="50000"/>
                                  </p:iterate>
                                  <p:childTnLst>
                                    <p:set>
                                      <p:cBhvr>
                                        <p:cTn id="15" dur="1" fill="hold">
                                          <p:stCondLst>
                                            <p:cond delay="0"/>
                                          </p:stCondLst>
                                        </p:cTn>
                                        <p:tgtEl>
                                          <p:spTgt spid="171015">
                                            <p:txEl>
                                              <p:pRg st="0" end="0"/>
                                            </p:txEl>
                                          </p:spTgt>
                                        </p:tgtEl>
                                        <p:attrNameLst>
                                          <p:attrName>style.visibility</p:attrName>
                                        </p:attrNameLst>
                                      </p:cBhvr>
                                      <p:to>
                                        <p:strVal val="visible"/>
                                      </p:to>
                                    </p:set>
                                    <p:anim calcmode="discrete" valueType="clr">
                                      <p:cBhvr override="childStyle">
                                        <p:cTn id="16" dur="80"/>
                                        <p:tgtEl>
                                          <p:spTgt spid="1710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71015">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171015">
                                            <p:txEl>
                                              <p:pRg st="0" end="0"/>
                                            </p:txEl>
                                          </p:spTgt>
                                        </p:tgtEl>
                                        <p:attrNameLst>
                                          <p:attrName>fill.type</p:attrName>
                                        </p:attrNameLst>
                                      </p:cBhvr>
                                      <p:to>
                                        <p:strVal val="solid"/>
                                      </p:to>
                                    </p:set>
                                  </p:childTnLst>
                                </p:cTn>
                              </p:par>
                              <p:par>
                                <p:cTn id="19" presetID="35" presetClass="entr" presetSubtype="0" fill="hold" nodeType="withEffect">
                                  <p:stCondLst>
                                    <p:cond delay="0"/>
                                  </p:stCondLst>
                                  <p:childTnLst>
                                    <p:set>
                                      <p:cBhvr>
                                        <p:cTn id="20" dur="1" fill="hold">
                                          <p:stCondLst>
                                            <p:cond delay="0"/>
                                          </p:stCondLst>
                                        </p:cTn>
                                        <p:tgtEl>
                                          <p:spTgt spid="171012"/>
                                        </p:tgtEl>
                                        <p:attrNameLst>
                                          <p:attrName>style.visibility</p:attrName>
                                        </p:attrNameLst>
                                      </p:cBhvr>
                                      <p:to>
                                        <p:strVal val="visible"/>
                                      </p:to>
                                    </p:set>
                                    <p:animEffect transition="in" filter="fade">
                                      <p:cBhvr>
                                        <p:cTn id="21" dur="1000"/>
                                        <p:tgtEl>
                                          <p:spTgt spid="171012"/>
                                        </p:tgtEl>
                                      </p:cBhvr>
                                    </p:animEffect>
                                    <p:anim calcmode="lin" valueType="num">
                                      <p:cBhvr>
                                        <p:cTn id="22" dur="1000" fill="hold"/>
                                        <p:tgtEl>
                                          <p:spTgt spid="171012"/>
                                        </p:tgtEl>
                                        <p:attrNameLst>
                                          <p:attrName>style.rotation</p:attrName>
                                        </p:attrNameLst>
                                      </p:cBhvr>
                                      <p:tavLst>
                                        <p:tav tm="0">
                                          <p:val>
                                            <p:fltVal val="720"/>
                                          </p:val>
                                        </p:tav>
                                        <p:tav tm="100000">
                                          <p:val>
                                            <p:fltVal val="0"/>
                                          </p:val>
                                        </p:tav>
                                      </p:tavLst>
                                    </p:anim>
                                    <p:anim calcmode="lin" valueType="num">
                                      <p:cBhvr>
                                        <p:cTn id="23" dur="1000" fill="hold"/>
                                        <p:tgtEl>
                                          <p:spTgt spid="171012"/>
                                        </p:tgtEl>
                                        <p:attrNameLst>
                                          <p:attrName>ppt_h</p:attrName>
                                        </p:attrNameLst>
                                      </p:cBhvr>
                                      <p:tavLst>
                                        <p:tav tm="0">
                                          <p:val>
                                            <p:fltVal val="0"/>
                                          </p:val>
                                        </p:tav>
                                        <p:tav tm="100000">
                                          <p:val>
                                            <p:strVal val="#ppt_h"/>
                                          </p:val>
                                        </p:tav>
                                      </p:tavLst>
                                    </p:anim>
                                    <p:anim calcmode="lin" valueType="num">
                                      <p:cBhvr>
                                        <p:cTn id="24" dur="1000" fill="hold"/>
                                        <p:tgtEl>
                                          <p:spTgt spid="171012"/>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71016"/>
                                        </p:tgtEl>
                                        <p:attrNameLst>
                                          <p:attrName>style.visibility</p:attrName>
                                        </p:attrNameLst>
                                      </p:cBhvr>
                                      <p:to>
                                        <p:strVal val="visible"/>
                                      </p:to>
                                    </p:set>
                                    <p:anim calcmode="discrete" valueType="clr">
                                      <p:cBhvr override="childStyle">
                                        <p:cTn id="29" dur="80"/>
                                        <p:tgtEl>
                                          <p:spTgt spid="171016"/>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71016"/>
                                        </p:tgtEl>
                                        <p:attrNameLst>
                                          <p:attrName>fillcolor</p:attrName>
                                        </p:attrNameLst>
                                      </p:cBhvr>
                                      <p:tavLst>
                                        <p:tav tm="0">
                                          <p:val>
                                            <p:clrVal>
                                              <a:schemeClr val="accent2"/>
                                            </p:clrVal>
                                          </p:val>
                                        </p:tav>
                                        <p:tav tm="50000">
                                          <p:val>
                                            <p:clrVal>
                                              <a:schemeClr val="hlink"/>
                                            </p:clrVal>
                                          </p:val>
                                        </p:tav>
                                      </p:tavLst>
                                    </p:anim>
                                    <p:set>
                                      <p:cBhvr>
                                        <p:cTn id="31" dur="80"/>
                                        <p:tgtEl>
                                          <p:spTgt spid="1710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animBg="1"/>
      <p:bldP spid="1710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WordArt 4"/>
          <p:cNvSpPr>
            <a:spLocks noChangeArrowheads="1" noChangeShapeType="1" noTextEdit="1"/>
          </p:cNvSpPr>
          <p:nvPr/>
        </p:nvSpPr>
        <p:spPr bwMode="auto">
          <a:xfrm>
            <a:off x="2627313" y="1052513"/>
            <a:ext cx="5113337" cy="647700"/>
          </a:xfrm>
          <a:prstGeom prst="rect">
            <a:avLst/>
          </a:prstGeom>
        </p:spPr>
        <p:txBody>
          <a:bodyPr wrap="none" fromWordArt="1">
            <a:prstTxWarp prst="textInflateTop">
              <a:avLst>
                <a:gd name="adj" fmla="val 31917"/>
              </a:avLst>
            </a:prstTxWarp>
          </a:bodyPr>
          <a:lstStyle/>
          <a:p>
            <a:pPr algn="ctr"/>
            <a:r>
              <a:rPr lang="tr-TR" sz="3600" kern="10" normalizeH="1">
                <a:ln w="9525">
                  <a:solidFill>
                    <a:srgbClr val="000000"/>
                  </a:solidFill>
                  <a:round/>
                  <a:headEnd/>
                  <a:tailEnd/>
                </a:ln>
                <a:solidFill>
                  <a:schemeClr val="folHlink"/>
                </a:solidFill>
                <a:latin typeface="Arial Black"/>
              </a:rPr>
              <a:t>MÜZİK DİNLEME</a:t>
            </a:r>
          </a:p>
        </p:txBody>
      </p:sp>
      <p:sp>
        <p:nvSpPr>
          <p:cNvPr id="227333" name="Text Box 5"/>
          <p:cNvSpPr txBox="1">
            <a:spLocks noChangeArrowheads="1"/>
          </p:cNvSpPr>
          <p:nvPr/>
        </p:nvSpPr>
        <p:spPr bwMode="auto">
          <a:xfrm>
            <a:off x="785786" y="2349500"/>
            <a:ext cx="7531127" cy="3016210"/>
          </a:xfrm>
          <a:prstGeom prst="rect">
            <a:avLst/>
          </a:prstGeom>
          <a:noFill/>
          <a:ln w="9525" algn="ctr">
            <a:noFill/>
            <a:miter lim="800000"/>
            <a:headEnd/>
            <a:tailEnd/>
          </a:ln>
        </p:spPr>
        <p:txBody>
          <a:bodyPr wrap="square">
            <a:spAutoFit/>
          </a:bodyPr>
          <a:lstStyle/>
          <a:p>
            <a:pPr>
              <a:spcBef>
                <a:spcPct val="50000"/>
              </a:spcBef>
            </a:pPr>
            <a:r>
              <a:rPr lang="tr-TR" sz="2000" dirty="0"/>
              <a:t>       Araştırmalar; </a:t>
            </a:r>
          </a:p>
          <a:p>
            <a:pPr>
              <a:spcBef>
                <a:spcPct val="50000"/>
              </a:spcBef>
            </a:pPr>
            <a:r>
              <a:rPr lang="tr-TR" sz="2000" dirty="0" smtClean="0"/>
              <a:t>    Beynin </a:t>
            </a:r>
            <a:r>
              <a:rPr lang="tr-TR" sz="2000" dirty="0"/>
              <a:t>birden fazla uyarıcıya açık olabileceğini ancak</a:t>
            </a:r>
          </a:p>
          <a:p>
            <a:pPr>
              <a:spcBef>
                <a:spcPct val="50000"/>
              </a:spcBef>
            </a:pPr>
            <a:r>
              <a:rPr lang="tr-TR" sz="2000" dirty="0" smtClean="0"/>
              <a:t>dikkatin </a:t>
            </a:r>
            <a:r>
              <a:rPr lang="tr-TR" sz="2000" dirty="0"/>
              <a:t>beyin tarafından bir noktaya </a:t>
            </a:r>
            <a:r>
              <a:rPr lang="tr-TR" sz="2000" dirty="0" smtClean="0"/>
              <a:t>odaklanabileceğini göstermektedir</a:t>
            </a:r>
            <a:r>
              <a:rPr lang="tr-TR" sz="2000" dirty="0"/>
              <a:t>.</a:t>
            </a:r>
          </a:p>
          <a:p>
            <a:pPr algn="just">
              <a:spcBef>
                <a:spcPct val="50000"/>
              </a:spcBef>
            </a:pPr>
            <a:r>
              <a:rPr lang="tr-TR" sz="2000" dirty="0" smtClean="0"/>
              <a:t>     Müzik </a:t>
            </a:r>
            <a:r>
              <a:rPr lang="tr-TR" sz="2000" dirty="0"/>
              <a:t>ile kulak sisteminin beyni meşgul etmesi ve aynı anda ders çalışma ile beynin okuma, anlama ve yorumlayarak depolamayı bir arada gerçekleştirmesi öğrenme sürecinde </a:t>
            </a:r>
            <a:r>
              <a:rPr lang="tr-TR" sz="2000" dirty="0" smtClean="0"/>
              <a:t>zorlanmaya </a:t>
            </a:r>
            <a:r>
              <a:rPr lang="tr-TR" sz="2000" dirty="0"/>
              <a:t>sebep olmaktadır.</a:t>
            </a:r>
          </a:p>
        </p:txBody>
      </p:sp>
      <p:pic>
        <p:nvPicPr>
          <p:cNvPr id="227334" name="Picture 6" descr="EN00354_"/>
          <p:cNvPicPr>
            <a:picLocks noGrp="1" noChangeAspect="1" noChangeArrowheads="1"/>
          </p:cNvPicPr>
          <p:nvPr>
            <p:ph/>
          </p:nvPr>
        </p:nvPicPr>
        <p:blipFill>
          <a:blip r:embed="rId2"/>
          <a:srcRect/>
          <a:stretch>
            <a:fillRect/>
          </a:stretch>
        </p:blipFill>
        <p:spPr>
          <a:xfrm>
            <a:off x="835025" y="573088"/>
            <a:ext cx="1817688" cy="1506537"/>
          </a:xfr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27332"/>
                                        </p:tgtEl>
                                        <p:attrNameLst>
                                          <p:attrName>style.visibility</p:attrName>
                                        </p:attrNameLst>
                                      </p:cBhvr>
                                      <p:to>
                                        <p:strVal val="visible"/>
                                      </p:to>
                                    </p:set>
                                    <p:anim calcmode="lin" valueType="num">
                                      <p:cBhvr>
                                        <p:cTn id="7" dur="500" fill="hold"/>
                                        <p:tgtEl>
                                          <p:spTgt spid="227332"/>
                                        </p:tgtEl>
                                        <p:attrNameLst>
                                          <p:attrName>ppt_w</p:attrName>
                                        </p:attrNameLst>
                                      </p:cBhvr>
                                      <p:tavLst>
                                        <p:tav tm="0">
                                          <p:val>
                                            <p:strVal val="4*#ppt_w"/>
                                          </p:val>
                                        </p:tav>
                                        <p:tav tm="100000">
                                          <p:val>
                                            <p:strVal val="#ppt_w"/>
                                          </p:val>
                                        </p:tav>
                                      </p:tavLst>
                                    </p:anim>
                                    <p:anim calcmode="lin" valueType="num">
                                      <p:cBhvr>
                                        <p:cTn id="8" dur="500" fill="hold"/>
                                        <p:tgtEl>
                                          <p:spTgt spid="227332"/>
                                        </p:tgtEl>
                                        <p:attrNameLst>
                                          <p:attrName>ppt_h</p:attrName>
                                        </p:attrNameLst>
                                      </p:cBhvr>
                                      <p:tavLst>
                                        <p:tav tm="0">
                                          <p:val>
                                            <p:strVal val="4*#ppt_h"/>
                                          </p:val>
                                        </p:tav>
                                        <p:tav tm="100000">
                                          <p:val>
                                            <p:strVal val="#ppt_h"/>
                                          </p:val>
                                        </p:tav>
                                      </p:tavLst>
                                    </p:anim>
                                  </p:childTnLst>
                                </p:cTn>
                              </p:par>
                              <p:par>
                                <p:cTn id="9" presetID="35" presetClass="entr" presetSubtype="0" fill="hold" nodeType="withEffect">
                                  <p:stCondLst>
                                    <p:cond delay="0"/>
                                  </p:stCondLst>
                                  <p:childTnLst>
                                    <p:set>
                                      <p:cBhvr>
                                        <p:cTn id="10" dur="1" fill="hold">
                                          <p:stCondLst>
                                            <p:cond delay="0"/>
                                          </p:stCondLst>
                                        </p:cTn>
                                        <p:tgtEl>
                                          <p:spTgt spid="227334"/>
                                        </p:tgtEl>
                                        <p:attrNameLst>
                                          <p:attrName>style.visibility</p:attrName>
                                        </p:attrNameLst>
                                      </p:cBhvr>
                                      <p:to>
                                        <p:strVal val="visible"/>
                                      </p:to>
                                    </p:set>
                                    <p:animEffect transition="in" filter="fade">
                                      <p:cBhvr>
                                        <p:cTn id="11" dur="1000"/>
                                        <p:tgtEl>
                                          <p:spTgt spid="227334"/>
                                        </p:tgtEl>
                                      </p:cBhvr>
                                    </p:animEffect>
                                    <p:anim calcmode="lin" valueType="num">
                                      <p:cBhvr>
                                        <p:cTn id="12" dur="1000" fill="hold"/>
                                        <p:tgtEl>
                                          <p:spTgt spid="227334"/>
                                        </p:tgtEl>
                                        <p:attrNameLst>
                                          <p:attrName>style.rotation</p:attrName>
                                        </p:attrNameLst>
                                      </p:cBhvr>
                                      <p:tavLst>
                                        <p:tav tm="0">
                                          <p:val>
                                            <p:fltVal val="720"/>
                                          </p:val>
                                        </p:tav>
                                        <p:tav tm="100000">
                                          <p:val>
                                            <p:fltVal val="0"/>
                                          </p:val>
                                        </p:tav>
                                      </p:tavLst>
                                    </p:anim>
                                    <p:anim calcmode="lin" valueType="num">
                                      <p:cBhvr>
                                        <p:cTn id="13" dur="1000" fill="hold"/>
                                        <p:tgtEl>
                                          <p:spTgt spid="227334"/>
                                        </p:tgtEl>
                                        <p:attrNameLst>
                                          <p:attrName>ppt_h</p:attrName>
                                        </p:attrNameLst>
                                      </p:cBhvr>
                                      <p:tavLst>
                                        <p:tav tm="0">
                                          <p:val>
                                            <p:fltVal val="0"/>
                                          </p:val>
                                        </p:tav>
                                        <p:tav tm="100000">
                                          <p:val>
                                            <p:strVal val="#ppt_h"/>
                                          </p:val>
                                        </p:tav>
                                      </p:tavLst>
                                    </p:anim>
                                    <p:anim calcmode="lin" valueType="num">
                                      <p:cBhvr>
                                        <p:cTn id="14" dur="1000" fill="hold"/>
                                        <p:tgtEl>
                                          <p:spTgt spid="227334"/>
                                        </p:tgtEl>
                                        <p:attrNameLst>
                                          <p:attrName>ppt_w</p:attrName>
                                        </p:attrNameLst>
                                      </p:cBhvr>
                                      <p:tavLst>
                                        <p:tav tm="0">
                                          <p:val>
                                            <p:fltVal val="0"/>
                                          </p:val>
                                        </p:tav>
                                        <p:tav tm="100000">
                                          <p:val>
                                            <p:strVal val="#ppt_w"/>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27333"/>
                                        </p:tgtEl>
                                        <p:attrNameLst>
                                          <p:attrName>style.visibility</p:attrName>
                                        </p:attrNameLst>
                                      </p:cBhvr>
                                      <p:to>
                                        <p:strVal val="visible"/>
                                      </p:to>
                                    </p:set>
                                    <p:anim calcmode="discrete" valueType="clr">
                                      <p:cBhvr override="childStyle">
                                        <p:cTn id="19" dur="80"/>
                                        <p:tgtEl>
                                          <p:spTgt spid="22733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27333"/>
                                        </p:tgtEl>
                                        <p:attrNameLst>
                                          <p:attrName>fillcolor</p:attrName>
                                        </p:attrNameLst>
                                      </p:cBhvr>
                                      <p:tavLst>
                                        <p:tav tm="0">
                                          <p:val>
                                            <p:clrVal>
                                              <a:schemeClr val="accent2"/>
                                            </p:clrVal>
                                          </p:val>
                                        </p:tav>
                                        <p:tav tm="50000">
                                          <p:val>
                                            <p:clrVal>
                                              <a:schemeClr val="hlink"/>
                                            </p:clrVal>
                                          </p:val>
                                        </p:tav>
                                      </p:tavLst>
                                    </p:anim>
                                    <p:set>
                                      <p:cBhvr>
                                        <p:cTn id="21" dur="80"/>
                                        <p:tgtEl>
                                          <p:spTgt spid="2273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2" grpId="0" animBg="1"/>
      <p:bldP spid="2273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8" name="WordArt 4"/>
          <p:cNvSpPr>
            <a:spLocks noChangeArrowheads="1" noChangeShapeType="1" noTextEdit="1"/>
          </p:cNvSpPr>
          <p:nvPr/>
        </p:nvSpPr>
        <p:spPr bwMode="auto">
          <a:xfrm>
            <a:off x="1549400" y="838200"/>
            <a:ext cx="5327650" cy="719138"/>
          </a:xfrm>
          <a:prstGeom prst="rect">
            <a:avLst/>
          </a:prstGeom>
        </p:spPr>
        <p:txBody>
          <a:bodyPr wrap="none" fromWordArt="1">
            <a:prstTxWarp prst="textInflateTop">
              <a:avLst>
                <a:gd name="adj" fmla="val 31917"/>
              </a:avLst>
            </a:prstTxWarp>
          </a:bodyPr>
          <a:lstStyle/>
          <a:p>
            <a:pPr algn="ctr"/>
            <a:r>
              <a:rPr lang="tr-TR" sz="3600" kern="10" normalizeH="1">
                <a:ln w="9525">
                  <a:solidFill>
                    <a:srgbClr val="000000"/>
                  </a:solidFill>
                  <a:round/>
                  <a:headEnd/>
                  <a:tailEnd/>
                </a:ln>
                <a:solidFill>
                  <a:schemeClr val="folHlink"/>
                </a:solidFill>
                <a:latin typeface="Arial Black"/>
              </a:rPr>
              <a:t>TELEVİZYON</a:t>
            </a:r>
          </a:p>
        </p:txBody>
      </p:sp>
      <p:graphicFrame>
        <p:nvGraphicFramePr>
          <p:cNvPr id="231429" name="Object 5"/>
          <p:cNvGraphicFramePr>
            <a:graphicFrameLocks noGrp="1" noChangeAspect="1"/>
          </p:cNvGraphicFramePr>
          <p:nvPr>
            <p:ph sz="quarter" idx="1"/>
          </p:nvPr>
        </p:nvGraphicFramePr>
        <p:xfrm>
          <a:off x="323850" y="836613"/>
          <a:ext cx="1062038" cy="752475"/>
        </p:xfrm>
        <a:graphic>
          <a:graphicData uri="http://schemas.openxmlformats.org/presentationml/2006/ole">
            <mc:AlternateContent xmlns:mc="http://schemas.openxmlformats.org/markup-compatibility/2006">
              <mc:Choice xmlns:v="urn:schemas-microsoft-com:vml" Requires="v">
                <p:oleObj spid="_x0000_s9353" name="Clip" r:id="rId3" imgW="1062360" imgH="753120" progId="">
                  <p:embed/>
                </p:oleObj>
              </mc:Choice>
              <mc:Fallback>
                <p:oleObj name="Clip" r:id="rId3" imgW="1062360" imgH="75312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836613"/>
                        <a:ext cx="1062038"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1432" name="Object 8"/>
          <p:cNvGraphicFramePr>
            <a:graphicFrameLocks noGrp="1" noChangeAspect="1"/>
          </p:cNvGraphicFramePr>
          <p:nvPr>
            <p:ph sz="quarter" idx="2"/>
          </p:nvPr>
        </p:nvGraphicFramePr>
        <p:xfrm>
          <a:off x="7019925" y="836613"/>
          <a:ext cx="1062038" cy="752475"/>
        </p:xfrm>
        <a:graphic>
          <a:graphicData uri="http://schemas.openxmlformats.org/presentationml/2006/ole">
            <mc:AlternateContent xmlns:mc="http://schemas.openxmlformats.org/markup-compatibility/2006">
              <mc:Choice xmlns:v="urn:schemas-microsoft-com:vml" Requires="v">
                <p:oleObj spid="_x0000_s9354" name="Clip" r:id="rId5" imgW="1062360" imgH="753120" progId="">
                  <p:embed/>
                </p:oleObj>
              </mc:Choice>
              <mc:Fallback>
                <p:oleObj name="Clip" r:id="rId5" imgW="1062360" imgH="75312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836613"/>
                        <a:ext cx="1062038"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1435" name="Object 11"/>
          <p:cNvGraphicFramePr>
            <a:graphicFrameLocks noGrp="1" noChangeAspect="1"/>
          </p:cNvGraphicFramePr>
          <p:nvPr>
            <p:ph sz="quarter" idx="3"/>
          </p:nvPr>
        </p:nvGraphicFramePr>
        <p:xfrm>
          <a:off x="2039938" y="4233863"/>
          <a:ext cx="1062037" cy="752475"/>
        </p:xfrm>
        <a:graphic>
          <a:graphicData uri="http://schemas.openxmlformats.org/presentationml/2006/ole">
            <mc:AlternateContent xmlns:mc="http://schemas.openxmlformats.org/markup-compatibility/2006">
              <mc:Choice xmlns:v="urn:schemas-microsoft-com:vml" Requires="v">
                <p:oleObj spid="_x0000_s9355" name="Clip" r:id="rId6" imgW="1062360" imgH="753120" progId="">
                  <p:embed/>
                </p:oleObj>
              </mc:Choice>
              <mc:Fallback>
                <p:oleObj name="Clip" r:id="rId6" imgW="1062360" imgH="753120"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9938" y="4233863"/>
                        <a:ext cx="1062037"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1438" name="Object 14"/>
          <p:cNvGraphicFramePr>
            <a:graphicFrameLocks noGrp="1" noChangeAspect="1"/>
          </p:cNvGraphicFramePr>
          <p:nvPr>
            <p:ph sz="quarter" idx="4"/>
          </p:nvPr>
        </p:nvGraphicFramePr>
        <p:xfrm>
          <a:off x="5795963" y="5516563"/>
          <a:ext cx="1062037" cy="752475"/>
        </p:xfrm>
        <a:graphic>
          <a:graphicData uri="http://schemas.openxmlformats.org/presentationml/2006/ole">
            <mc:AlternateContent xmlns:mc="http://schemas.openxmlformats.org/markup-compatibility/2006">
              <mc:Choice xmlns:v="urn:schemas-microsoft-com:vml" Requires="v">
                <p:oleObj spid="_x0000_s9356" name="Clip" r:id="rId7" imgW="1062360" imgH="753120" progId="">
                  <p:embed/>
                </p:oleObj>
              </mc:Choice>
              <mc:Fallback>
                <p:oleObj name="Clip" r:id="rId7" imgW="1062360" imgH="753120" progId="">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5516563"/>
                        <a:ext cx="1062037"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431" name="Text Box 7"/>
          <p:cNvSpPr txBox="1">
            <a:spLocks noChangeArrowheads="1"/>
          </p:cNvSpPr>
          <p:nvPr/>
        </p:nvSpPr>
        <p:spPr bwMode="auto">
          <a:xfrm>
            <a:off x="1403350" y="1916113"/>
            <a:ext cx="6553200" cy="3292475"/>
          </a:xfrm>
          <a:prstGeom prst="rect">
            <a:avLst/>
          </a:prstGeom>
          <a:noFill/>
          <a:ln w="9525" algn="ctr">
            <a:noFill/>
            <a:miter lim="800000"/>
            <a:headEnd/>
            <a:tailEnd/>
          </a:ln>
        </p:spPr>
        <p:txBody>
          <a:bodyPr>
            <a:spAutoFit/>
          </a:bodyPr>
          <a:lstStyle/>
          <a:p>
            <a:pPr algn="just">
              <a:spcBef>
                <a:spcPct val="50000"/>
              </a:spcBef>
            </a:pPr>
            <a:r>
              <a:rPr lang="tr-TR" sz="2000" dirty="0"/>
              <a:t>Hem ders çalışıp hem de televizyon seyretmek mümkün değildir. </a:t>
            </a:r>
          </a:p>
          <a:p>
            <a:pPr algn="just">
              <a:spcBef>
                <a:spcPct val="50000"/>
              </a:spcBef>
            </a:pPr>
            <a:r>
              <a:rPr lang="tr-TR" sz="2000" dirty="0"/>
              <a:t>Televizyonda seyrettiğimiz olaylar hazır yaşantılar olduğu için beyni tembelleştirmektedir.</a:t>
            </a:r>
          </a:p>
          <a:p>
            <a:pPr algn="just">
              <a:spcBef>
                <a:spcPct val="50000"/>
              </a:spcBef>
            </a:pPr>
            <a:r>
              <a:rPr lang="tr-TR" sz="2000" dirty="0"/>
              <a:t>Bir amacı olan genç bir beyin için olmaması gereken bir olumsuzluktur.</a:t>
            </a:r>
          </a:p>
          <a:p>
            <a:pPr algn="just">
              <a:spcBef>
                <a:spcPct val="50000"/>
              </a:spcBef>
            </a:pPr>
            <a:r>
              <a:rPr lang="tr-TR" sz="2000" dirty="0"/>
              <a:t>Mutlaka izlememiz gereken bir program var ise de </a:t>
            </a:r>
            <a:r>
              <a:rPr lang="tr-TR" sz="2000" dirty="0" smtClean="0"/>
              <a:t>bunu günlük </a:t>
            </a:r>
            <a:r>
              <a:rPr lang="tr-TR" sz="2000" dirty="0"/>
              <a:t>program içerisine uygun bir zamana koyarak değerlendirmemiz gerekir. </a:t>
            </a:r>
          </a:p>
        </p:txBody>
      </p:sp>
      <p:graphicFrame>
        <p:nvGraphicFramePr>
          <p:cNvPr id="231441" name="Object 17"/>
          <p:cNvGraphicFramePr>
            <a:graphicFrameLocks noChangeAspect="1"/>
          </p:cNvGraphicFramePr>
          <p:nvPr/>
        </p:nvGraphicFramePr>
        <p:xfrm>
          <a:off x="3924300" y="5516563"/>
          <a:ext cx="1062038" cy="752475"/>
        </p:xfrm>
        <a:graphic>
          <a:graphicData uri="http://schemas.openxmlformats.org/presentationml/2006/ole">
            <mc:AlternateContent xmlns:mc="http://schemas.openxmlformats.org/markup-compatibility/2006">
              <mc:Choice xmlns:v="urn:schemas-microsoft-com:vml" Requires="v">
                <p:oleObj spid="_x0000_s9357" name="Clip" r:id="rId8" imgW="1062360" imgH="753120" progId="">
                  <p:embed/>
                </p:oleObj>
              </mc:Choice>
              <mc:Fallback>
                <p:oleObj name="Clip" r:id="rId8" imgW="1062360" imgH="753120" progId="">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5516563"/>
                        <a:ext cx="1062038"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1442" name="Object 18"/>
          <p:cNvGraphicFramePr>
            <a:graphicFrameLocks noChangeAspect="1"/>
          </p:cNvGraphicFramePr>
          <p:nvPr/>
        </p:nvGraphicFramePr>
        <p:xfrm>
          <a:off x="7451725" y="5516563"/>
          <a:ext cx="1062038" cy="752475"/>
        </p:xfrm>
        <a:graphic>
          <a:graphicData uri="http://schemas.openxmlformats.org/presentationml/2006/ole">
            <mc:AlternateContent xmlns:mc="http://schemas.openxmlformats.org/markup-compatibility/2006">
              <mc:Choice xmlns:v="urn:schemas-microsoft-com:vml" Requires="v">
                <p:oleObj spid="_x0000_s9358" name="Clip" r:id="rId9" imgW="1062360" imgH="753120" progId="">
                  <p:embed/>
                </p:oleObj>
              </mc:Choice>
              <mc:Fallback>
                <p:oleObj name="Clip" r:id="rId9" imgW="1062360" imgH="753120"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5516563"/>
                        <a:ext cx="1062038"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1443" name="Object 19"/>
          <p:cNvGraphicFramePr>
            <a:graphicFrameLocks noChangeAspect="1"/>
          </p:cNvGraphicFramePr>
          <p:nvPr/>
        </p:nvGraphicFramePr>
        <p:xfrm>
          <a:off x="34925" y="4221163"/>
          <a:ext cx="1062038" cy="752475"/>
        </p:xfrm>
        <a:graphic>
          <a:graphicData uri="http://schemas.openxmlformats.org/presentationml/2006/ole">
            <mc:AlternateContent xmlns:mc="http://schemas.openxmlformats.org/markup-compatibility/2006">
              <mc:Choice xmlns:v="urn:schemas-microsoft-com:vml" Requires="v">
                <p:oleObj spid="_x0000_s9359" name="Clip" r:id="rId10" imgW="1062360" imgH="753120" progId="">
                  <p:embed/>
                </p:oleObj>
              </mc:Choice>
              <mc:Fallback>
                <p:oleObj name="Clip" r:id="rId10" imgW="1062360" imgH="753120" progId="">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4221163"/>
                        <a:ext cx="1062038"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1444" name="Object 20"/>
          <p:cNvGraphicFramePr>
            <a:graphicFrameLocks noChangeAspect="1"/>
          </p:cNvGraphicFramePr>
          <p:nvPr/>
        </p:nvGraphicFramePr>
        <p:xfrm>
          <a:off x="-107950" y="2997200"/>
          <a:ext cx="1062038" cy="752475"/>
        </p:xfrm>
        <a:graphic>
          <a:graphicData uri="http://schemas.openxmlformats.org/presentationml/2006/ole">
            <mc:AlternateContent xmlns:mc="http://schemas.openxmlformats.org/markup-compatibility/2006">
              <mc:Choice xmlns:v="urn:schemas-microsoft-com:vml" Requires="v">
                <p:oleObj spid="_x0000_s9360" name="Clip" r:id="rId11" imgW="1062360" imgH="753120" progId="">
                  <p:embed/>
                </p:oleObj>
              </mc:Choice>
              <mc:Fallback>
                <p:oleObj name="Clip" r:id="rId11" imgW="1062360" imgH="753120" progId="">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997200"/>
                        <a:ext cx="1062038"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1445" name="Object 21"/>
          <p:cNvGraphicFramePr>
            <a:graphicFrameLocks noChangeAspect="1"/>
          </p:cNvGraphicFramePr>
          <p:nvPr/>
        </p:nvGraphicFramePr>
        <p:xfrm>
          <a:off x="-36513" y="1916113"/>
          <a:ext cx="1062038" cy="752475"/>
        </p:xfrm>
        <a:graphic>
          <a:graphicData uri="http://schemas.openxmlformats.org/presentationml/2006/ole">
            <mc:AlternateContent xmlns:mc="http://schemas.openxmlformats.org/markup-compatibility/2006">
              <mc:Choice xmlns:v="urn:schemas-microsoft-com:vml" Requires="v">
                <p:oleObj spid="_x0000_s9361" name="Clip" r:id="rId12" imgW="1062360" imgH="753120" progId="">
                  <p:embed/>
                </p:oleObj>
              </mc:Choice>
              <mc:Fallback>
                <p:oleObj name="Clip" r:id="rId12" imgW="1062360" imgH="753120" progId="">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1916113"/>
                        <a:ext cx="1062038"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1428"/>
                                        </p:tgtEl>
                                        <p:attrNameLst>
                                          <p:attrName>style.visibility</p:attrName>
                                        </p:attrNameLst>
                                      </p:cBhvr>
                                      <p:to>
                                        <p:strVal val="visible"/>
                                      </p:to>
                                    </p:set>
                                    <p:anim calcmode="lin" valueType="num">
                                      <p:cBhvr>
                                        <p:cTn id="7" dur="500" fill="hold"/>
                                        <p:tgtEl>
                                          <p:spTgt spid="231428"/>
                                        </p:tgtEl>
                                        <p:attrNameLst>
                                          <p:attrName>ppt_w</p:attrName>
                                        </p:attrNameLst>
                                      </p:cBhvr>
                                      <p:tavLst>
                                        <p:tav tm="0">
                                          <p:val>
                                            <p:fltVal val="0"/>
                                          </p:val>
                                        </p:tav>
                                        <p:tav tm="100000">
                                          <p:val>
                                            <p:strVal val="#ppt_w"/>
                                          </p:val>
                                        </p:tav>
                                      </p:tavLst>
                                    </p:anim>
                                    <p:anim calcmode="lin" valueType="num">
                                      <p:cBhvr>
                                        <p:cTn id="8" dur="500" fill="hold"/>
                                        <p:tgtEl>
                                          <p:spTgt spid="231428"/>
                                        </p:tgtEl>
                                        <p:attrNameLst>
                                          <p:attrName>ppt_h</p:attrName>
                                        </p:attrNameLst>
                                      </p:cBhvr>
                                      <p:tavLst>
                                        <p:tav tm="0">
                                          <p:val>
                                            <p:fltVal val="0"/>
                                          </p:val>
                                        </p:tav>
                                        <p:tav tm="100000">
                                          <p:val>
                                            <p:strVal val="#ppt_h"/>
                                          </p:val>
                                        </p:tav>
                                      </p:tavLst>
                                    </p:anim>
                                  </p:childTnLst>
                                </p:cTn>
                              </p:par>
                              <p:par>
                                <p:cTn id="9" presetID="34" presetClass="entr" presetSubtype="0" fill="hold" nodeType="withEffect">
                                  <p:stCondLst>
                                    <p:cond delay="0"/>
                                  </p:stCondLst>
                                  <p:childTnLst>
                                    <p:set>
                                      <p:cBhvr>
                                        <p:cTn id="10" dur="1" fill="hold">
                                          <p:stCondLst>
                                            <p:cond delay="0"/>
                                          </p:stCondLst>
                                        </p:cTn>
                                        <p:tgtEl>
                                          <p:spTgt spid="231429"/>
                                        </p:tgtEl>
                                        <p:attrNameLst>
                                          <p:attrName>style.visibility</p:attrName>
                                        </p:attrNameLst>
                                      </p:cBhvr>
                                      <p:to>
                                        <p:strVal val="visible"/>
                                      </p:to>
                                    </p:set>
                                    <p:anim from="(-#ppt_w/2)" to="(#ppt_x)" calcmode="lin" valueType="num">
                                      <p:cBhvr>
                                        <p:cTn id="11" dur="600" fill="hold">
                                          <p:stCondLst>
                                            <p:cond delay="0"/>
                                          </p:stCondLst>
                                        </p:cTn>
                                        <p:tgtEl>
                                          <p:spTgt spid="231429"/>
                                        </p:tgtEl>
                                        <p:attrNameLst>
                                          <p:attrName>ppt_x</p:attrName>
                                        </p:attrNameLst>
                                      </p:cBhvr>
                                    </p:anim>
                                    <p:anim from="0" to="-1.0" calcmode="lin" valueType="num">
                                      <p:cBhvr>
                                        <p:cTn id="12" dur="200" decel="50000" autoRev="1" fill="hold">
                                          <p:stCondLst>
                                            <p:cond delay="600"/>
                                          </p:stCondLst>
                                        </p:cTn>
                                        <p:tgtEl>
                                          <p:spTgt spid="231429"/>
                                        </p:tgtEl>
                                        <p:attrNameLst>
                                          <p:attrName>xshear</p:attrName>
                                        </p:attrNameLst>
                                      </p:cBhvr>
                                    </p:anim>
                                    <p:animScale>
                                      <p:cBhvr>
                                        <p:cTn id="13" dur="200" decel="100000" autoRev="1" fill="hold">
                                          <p:stCondLst>
                                            <p:cond delay="600"/>
                                          </p:stCondLst>
                                        </p:cTn>
                                        <p:tgtEl>
                                          <p:spTgt spid="231429"/>
                                        </p:tgtEl>
                                      </p:cBhvr>
                                      <p:from x="100000" y="100000"/>
                                      <p:to x="80000" y="100000"/>
                                    </p:animScale>
                                    <p:anim by="(#ppt_h/3+#ppt_w*0.1)" calcmode="lin" valueType="num">
                                      <p:cBhvr additive="sum">
                                        <p:cTn id="14" dur="200" decel="100000" autoRev="1" fill="hold">
                                          <p:stCondLst>
                                            <p:cond delay="600"/>
                                          </p:stCondLst>
                                        </p:cTn>
                                        <p:tgtEl>
                                          <p:spTgt spid="231429"/>
                                        </p:tgtEl>
                                        <p:attrNameLst>
                                          <p:attrName>ppt_x</p:attrName>
                                        </p:attrNameLst>
                                      </p:cBhvr>
                                    </p:anim>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231431"/>
                                        </p:tgtEl>
                                        <p:attrNameLst>
                                          <p:attrName>style.visibility</p:attrName>
                                        </p:attrNameLst>
                                      </p:cBhvr>
                                      <p:to>
                                        <p:strVal val="visible"/>
                                      </p:to>
                                    </p:set>
                                    <p:anim calcmode="discrete" valueType="clr">
                                      <p:cBhvr override="childStyle">
                                        <p:cTn id="17" dur="80"/>
                                        <p:tgtEl>
                                          <p:spTgt spid="23143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31431"/>
                                        </p:tgtEl>
                                        <p:attrNameLst>
                                          <p:attrName>fillcolor</p:attrName>
                                        </p:attrNameLst>
                                      </p:cBhvr>
                                      <p:tavLst>
                                        <p:tav tm="0">
                                          <p:val>
                                            <p:clrVal>
                                              <a:schemeClr val="accent2"/>
                                            </p:clrVal>
                                          </p:val>
                                        </p:tav>
                                        <p:tav tm="50000">
                                          <p:val>
                                            <p:clrVal>
                                              <a:schemeClr val="hlink"/>
                                            </p:clrVal>
                                          </p:val>
                                        </p:tav>
                                      </p:tavLst>
                                    </p:anim>
                                    <p:set>
                                      <p:cBhvr>
                                        <p:cTn id="19" dur="80"/>
                                        <p:tgtEl>
                                          <p:spTgt spid="231431"/>
                                        </p:tgtEl>
                                        <p:attrNameLst>
                                          <p:attrName>fill.type</p:attrName>
                                        </p:attrNameLst>
                                      </p:cBhvr>
                                      <p:to>
                                        <p:strVal val="solid"/>
                                      </p:to>
                                    </p:set>
                                  </p:childTnLst>
                                </p:cTn>
                              </p:par>
                              <p:par>
                                <p:cTn id="20" presetID="34" presetClass="entr" presetSubtype="0" fill="hold" nodeType="withEffect">
                                  <p:stCondLst>
                                    <p:cond delay="0"/>
                                  </p:stCondLst>
                                  <p:childTnLst>
                                    <p:set>
                                      <p:cBhvr>
                                        <p:cTn id="21" dur="1" fill="hold">
                                          <p:stCondLst>
                                            <p:cond delay="0"/>
                                          </p:stCondLst>
                                        </p:cTn>
                                        <p:tgtEl>
                                          <p:spTgt spid="231432"/>
                                        </p:tgtEl>
                                        <p:attrNameLst>
                                          <p:attrName>style.visibility</p:attrName>
                                        </p:attrNameLst>
                                      </p:cBhvr>
                                      <p:to>
                                        <p:strVal val="visible"/>
                                      </p:to>
                                    </p:set>
                                    <p:anim from="(-#ppt_w/2)" to="(#ppt_x)" calcmode="lin" valueType="num">
                                      <p:cBhvr>
                                        <p:cTn id="22" dur="600" fill="hold">
                                          <p:stCondLst>
                                            <p:cond delay="0"/>
                                          </p:stCondLst>
                                        </p:cTn>
                                        <p:tgtEl>
                                          <p:spTgt spid="231432"/>
                                        </p:tgtEl>
                                        <p:attrNameLst>
                                          <p:attrName>ppt_x</p:attrName>
                                        </p:attrNameLst>
                                      </p:cBhvr>
                                    </p:anim>
                                    <p:anim from="0" to="-1.0" calcmode="lin" valueType="num">
                                      <p:cBhvr>
                                        <p:cTn id="23" dur="200" decel="50000" autoRev="1" fill="hold">
                                          <p:stCondLst>
                                            <p:cond delay="600"/>
                                          </p:stCondLst>
                                        </p:cTn>
                                        <p:tgtEl>
                                          <p:spTgt spid="231432"/>
                                        </p:tgtEl>
                                        <p:attrNameLst>
                                          <p:attrName>xshear</p:attrName>
                                        </p:attrNameLst>
                                      </p:cBhvr>
                                    </p:anim>
                                    <p:animScale>
                                      <p:cBhvr>
                                        <p:cTn id="24" dur="200" decel="100000" autoRev="1" fill="hold">
                                          <p:stCondLst>
                                            <p:cond delay="600"/>
                                          </p:stCondLst>
                                        </p:cTn>
                                        <p:tgtEl>
                                          <p:spTgt spid="231432"/>
                                        </p:tgtEl>
                                      </p:cBhvr>
                                      <p:from x="100000" y="100000"/>
                                      <p:to x="80000" y="100000"/>
                                    </p:animScale>
                                    <p:anim by="(#ppt_h/3+#ppt_w*0.1)" calcmode="lin" valueType="num">
                                      <p:cBhvr additive="sum">
                                        <p:cTn id="25" dur="200" decel="100000" autoRev="1" fill="hold">
                                          <p:stCondLst>
                                            <p:cond delay="600"/>
                                          </p:stCondLst>
                                        </p:cTn>
                                        <p:tgtEl>
                                          <p:spTgt spid="231432"/>
                                        </p:tgtEl>
                                        <p:attrNameLst>
                                          <p:attrName>ppt_x</p:attrName>
                                        </p:attrNameLst>
                                      </p:cBhvr>
                                    </p:anim>
                                  </p:childTnLst>
                                </p:cTn>
                              </p:par>
                              <p:par>
                                <p:cTn id="26" presetID="34" presetClass="entr" presetSubtype="0" fill="hold" nodeType="withEffect">
                                  <p:stCondLst>
                                    <p:cond delay="0"/>
                                  </p:stCondLst>
                                  <p:childTnLst>
                                    <p:set>
                                      <p:cBhvr>
                                        <p:cTn id="27" dur="1" fill="hold">
                                          <p:stCondLst>
                                            <p:cond delay="0"/>
                                          </p:stCondLst>
                                        </p:cTn>
                                        <p:tgtEl>
                                          <p:spTgt spid="231435"/>
                                        </p:tgtEl>
                                        <p:attrNameLst>
                                          <p:attrName>style.visibility</p:attrName>
                                        </p:attrNameLst>
                                      </p:cBhvr>
                                      <p:to>
                                        <p:strVal val="visible"/>
                                      </p:to>
                                    </p:set>
                                    <p:anim from="(-#ppt_w/2)" to="(#ppt_x)" calcmode="lin" valueType="num">
                                      <p:cBhvr>
                                        <p:cTn id="28" dur="600" fill="hold">
                                          <p:stCondLst>
                                            <p:cond delay="0"/>
                                          </p:stCondLst>
                                        </p:cTn>
                                        <p:tgtEl>
                                          <p:spTgt spid="231435"/>
                                        </p:tgtEl>
                                        <p:attrNameLst>
                                          <p:attrName>ppt_x</p:attrName>
                                        </p:attrNameLst>
                                      </p:cBhvr>
                                    </p:anim>
                                    <p:anim from="0" to="-1.0" calcmode="lin" valueType="num">
                                      <p:cBhvr>
                                        <p:cTn id="29" dur="200" decel="50000" autoRev="1" fill="hold">
                                          <p:stCondLst>
                                            <p:cond delay="600"/>
                                          </p:stCondLst>
                                        </p:cTn>
                                        <p:tgtEl>
                                          <p:spTgt spid="231435"/>
                                        </p:tgtEl>
                                        <p:attrNameLst>
                                          <p:attrName>xshear</p:attrName>
                                        </p:attrNameLst>
                                      </p:cBhvr>
                                    </p:anim>
                                    <p:animScale>
                                      <p:cBhvr>
                                        <p:cTn id="30" dur="200" decel="100000" autoRev="1" fill="hold">
                                          <p:stCondLst>
                                            <p:cond delay="600"/>
                                          </p:stCondLst>
                                        </p:cTn>
                                        <p:tgtEl>
                                          <p:spTgt spid="231435"/>
                                        </p:tgtEl>
                                      </p:cBhvr>
                                      <p:from x="100000" y="100000"/>
                                      <p:to x="80000" y="100000"/>
                                    </p:animScale>
                                    <p:anim by="(#ppt_h/3+#ppt_w*0.1)" calcmode="lin" valueType="num">
                                      <p:cBhvr additive="sum">
                                        <p:cTn id="31" dur="200" decel="100000" autoRev="1" fill="hold">
                                          <p:stCondLst>
                                            <p:cond delay="600"/>
                                          </p:stCondLst>
                                        </p:cTn>
                                        <p:tgtEl>
                                          <p:spTgt spid="231435"/>
                                        </p:tgtEl>
                                        <p:attrNameLst>
                                          <p:attrName>ppt_x</p:attrName>
                                        </p:attrNameLst>
                                      </p:cBhvr>
                                    </p:anim>
                                  </p:childTnLst>
                                </p:cTn>
                              </p:par>
                              <p:par>
                                <p:cTn id="32" presetID="34" presetClass="entr" presetSubtype="0" fill="hold" nodeType="withEffect">
                                  <p:stCondLst>
                                    <p:cond delay="0"/>
                                  </p:stCondLst>
                                  <p:childTnLst>
                                    <p:set>
                                      <p:cBhvr>
                                        <p:cTn id="33" dur="1" fill="hold">
                                          <p:stCondLst>
                                            <p:cond delay="0"/>
                                          </p:stCondLst>
                                        </p:cTn>
                                        <p:tgtEl>
                                          <p:spTgt spid="231438"/>
                                        </p:tgtEl>
                                        <p:attrNameLst>
                                          <p:attrName>style.visibility</p:attrName>
                                        </p:attrNameLst>
                                      </p:cBhvr>
                                      <p:to>
                                        <p:strVal val="visible"/>
                                      </p:to>
                                    </p:set>
                                    <p:anim from="(-#ppt_w/2)" to="(#ppt_x)" calcmode="lin" valueType="num">
                                      <p:cBhvr>
                                        <p:cTn id="34" dur="600" fill="hold">
                                          <p:stCondLst>
                                            <p:cond delay="0"/>
                                          </p:stCondLst>
                                        </p:cTn>
                                        <p:tgtEl>
                                          <p:spTgt spid="231438"/>
                                        </p:tgtEl>
                                        <p:attrNameLst>
                                          <p:attrName>ppt_x</p:attrName>
                                        </p:attrNameLst>
                                      </p:cBhvr>
                                    </p:anim>
                                    <p:anim from="0" to="-1.0" calcmode="lin" valueType="num">
                                      <p:cBhvr>
                                        <p:cTn id="35" dur="200" decel="50000" autoRev="1" fill="hold">
                                          <p:stCondLst>
                                            <p:cond delay="600"/>
                                          </p:stCondLst>
                                        </p:cTn>
                                        <p:tgtEl>
                                          <p:spTgt spid="231438"/>
                                        </p:tgtEl>
                                        <p:attrNameLst>
                                          <p:attrName>xshear</p:attrName>
                                        </p:attrNameLst>
                                      </p:cBhvr>
                                    </p:anim>
                                    <p:animScale>
                                      <p:cBhvr>
                                        <p:cTn id="36" dur="200" decel="100000" autoRev="1" fill="hold">
                                          <p:stCondLst>
                                            <p:cond delay="600"/>
                                          </p:stCondLst>
                                        </p:cTn>
                                        <p:tgtEl>
                                          <p:spTgt spid="231438"/>
                                        </p:tgtEl>
                                      </p:cBhvr>
                                      <p:from x="100000" y="100000"/>
                                      <p:to x="80000" y="100000"/>
                                    </p:animScale>
                                    <p:anim by="(#ppt_h/3+#ppt_w*0.1)" calcmode="lin" valueType="num">
                                      <p:cBhvr additive="sum">
                                        <p:cTn id="37" dur="200" decel="100000" autoRev="1" fill="hold">
                                          <p:stCondLst>
                                            <p:cond delay="600"/>
                                          </p:stCondLst>
                                        </p:cTn>
                                        <p:tgtEl>
                                          <p:spTgt spid="231438"/>
                                        </p:tgtEl>
                                        <p:attrNameLst>
                                          <p:attrName>ppt_x</p:attrName>
                                        </p:attrNameLst>
                                      </p:cBhvr>
                                    </p:anim>
                                  </p:childTnLst>
                                </p:cTn>
                              </p:par>
                              <p:par>
                                <p:cTn id="38" presetID="34" presetClass="entr" presetSubtype="0" fill="hold" nodeType="withEffect">
                                  <p:stCondLst>
                                    <p:cond delay="0"/>
                                  </p:stCondLst>
                                  <p:childTnLst>
                                    <p:set>
                                      <p:cBhvr>
                                        <p:cTn id="39" dur="1" fill="hold">
                                          <p:stCondLst>
                                            <p:cond delay="0"/>
                                          </p:stCondLst>
                                        </p:cTn>
                                        <p:tgtEl>
                                          <p:spTgt spid="231441"/>
                                        </p:tgtEl>
                                        <p:attrNameLst>
                                          <p:attrName>style.visibility</p:attrName>
                                        </p:attrNameLst>
                                      </p:cBhvr>
                                      <p:to>
                                        <p:strVal val="visible"/>
                                      </p:to>
                                    </p:set>
                                    <p:anim from="(-#ppt_w/2)" to="(#ppt_x)" calcmode="lin" valueType="num">
                                      <p:cBhvr>
                                        <p:cTn id="40" dur="600" fill="hold">
                                          <p:stCondLst>
                                            <p:cond delay="0"/>
                                          </p:stCondLst>
                                        </p:cTn>
                                        <p:tgtEl>
                                          <p:spTgt spid="231441"/>
                                        </p:tgtEl>
                                        <p:attrNameLst>
                                          <p:attrName>ppt_x</p:attrName>
                                        </p:attrNameLst>
                                      </p:cBhvr>
                                    </p:anim>
                                    <p:anim from="0" to="-1.0" calcmode="lin" valueType="num">
                                      <p:cBhvr>
                                        <p:cTn id="41" dur="200" decel="50000" autoRev="1" fill="hold">
                                          <p:stCondLst>
                                            <p:cond delay="600"/>
                                          </p:stCondLst>
                                        </p:cTn>
                                        <p:tgtEl>
                                          <p:spTgt spid="231441"/>
                                        </p:tgtEl>
                                        <p:attrNameLst>
                                          <p:attrName>xshear</p:attrName>
                                        </p:attrNameLst>
                                      </p:cBhvr>
                                    </p:anim>
                                    <p:animScale>
                                      <p:cBhvr>
                                        <p:cTn id="42" dur="200" decel="100000" autoRev="1" fill="hold">
                                          <p:stCondLst>
                                            <p:cond delay="600"/>
                                          </p:stCondLst>
                                        </p:cTn>
                                        <p:tgtEl>
                                          <p:spTgt spid="231441"/>
                                        </p:tgtEl>
                                      </p:cBhvr>
                                      <p:from x="100000" y="100000"/>
                                      <p:to x="80000" y="100000"/>
                                    </p:animScale>
                                    <p:anim by="(#ppt_h/3+#ppt_w*0.1)" calcmode="lin" valueType="num">
                                      <p:cBhvr additive="sum">
                                        <p:cTn id="43" dur="200" decel="100000" autoRev="1" fill="hold">
                                          <p:stCondLst>
                                            <p:cond delay="600"/>
                                          </p:stCondLst>
                                        </p:cTn>
                                        <p:tgtEl>
                                          <p:spTgt spid="231441"/>
                                        </p:tgtEl>
                                        <p:attrNameLst>
                                          <p:attrName>ppt_x</p:attrName>
                                        </p:attrNameLst>
                                      </p:cBhvr>
                                    </p:anim>
                                  </p:childTnLst>
                                </p:cTn>
                              </p:par>
                              <p:par>
                                <p:cTn id="44" presetID="34" presetClass="entr" presetSubtype="0" fill="hold" nodeType="withEffect">
                                  <p:stCondLst>
                                    <p:cond delay="0"/>
                                  </p:stCondLst>
                                  <p:childTnLst>
                                    <p:set>
                                      <p:cBhvr>
                                        <p:cTn id="45" dur="1" fill="hold">
                                          <p:stCondLst>
                                            <p:cond delay="0"/>
                                          </p:stCondLst>
                                        </p:cTn>
                                        <p:tgtEl>
                                          <p:spTgt spid="231442"/>
                                        </p:tgtEl>
                                        <p:attrNameLst>
                                          <p:attrName>style.visibility</p:attrName>
                                        </p:attrNameLst>
                                      </p:cBhvr>
                                      <p:to>
                                        <p:strVal val="visible"/>
                                      </p:to>
                                    </p:set>
                                    <p:anim from="(-#ppt_w/2)" to="(#ppt_x)" calcmode="lin" valueType="num">
                                      <p:cBhvr>
                                        <p:cTn id="46" dur="600" fill="hold">
                                          <p:stCondLst>
                                            <p:cond delay="0"/>
                                          </p:stCondLst>
                                        </p:cTn>
                                        <p:tgtEl>
                                          <p:spTgt spid="231442"/>
                                        </p:tgtEl>
                                        <p:attrNameLst>
                                          <p:attrName>ppt_x</p:attrName>
                                        </p:attrNameLst>
                                      </p:cBhvr>
                                    </p:anim>
                                    <p:anim from="0" to="-1.0" calcmode="lin" valueType="num">
                                      <p:cBhvr>
                                        <p:cTn id="47" dur="200" decel="50000" autoRev="1" fill="hold">
                                          <p:stCondLst>
                                            <p:cond delay="600"/>
                                          </p:stCondLst>
                                        </p:cTn>
                                        <p:tgtEl>
                                          <p:spTgt spid="231442"/>
                                        </p:tgtEl>
                                        <p:attrNameLst>
                                          <p:attrName>xshear</p:attrName>
                                        </p:attrNameLst>
                                      </p:cBhvr>
                                    </p:anim>
                                    <p:animScale>
                                      <p:cBhvr>
                                        <p:cTn id="48" dur="200" decel="100000" autoRev="1" fill="hold">
                                          <p:stCondLst>
                                            <p:cond delay="600"/>
                                          </p:stCondLst>
                                        </p:cTn>
                                        <p:tgtEl>
                                          <p:spTgt spid="231442"/>
                                        </p:tgtEl>
                                      </p:cBhvr>
                                      <p:from x="100000" y="100000"/>
                                      <p:to x="80000" y="100000"/>
                                    </p:animScale>
                                    <p:anim by="(#ppt_h/3+#ppt_w*0.1)" calcmode="lin" valueType="num">
                                      <p:cBhvr additive="sum">
                                        <p:cTn id="49" dur="200" decel="100000" autoRev="1" fill="hold">
                                          <p:stCondLst>
                                            <p:cond delay="600"/>
                                          </p:stCondLst>
                                        </p:cTn>
                                        <p:tgtEl>
                                          <p:spTgt spid="231442"/>
                                        </p:tgtEl>
                                        <p:attrNameLst>
                                          <p:attrName>ppt_x</p:attrName>
                                        </p:attrNameLst>
                                      </p:cBhvr>
                                    </p:anim>
                                  </p:childTnLst>
                                </p:cTn>
                              </p:par>
                              <p:par>
                                <p:cTn id="50" presetID="34" presetClass="entr" presetSubtype="0" fill="hold" nodeType="withEffect">
                                  <p:stCondLst>
                                    <p:cond delay="0"/>
                                  </p:stCondLst>
                                  <p:childTnLst>
                                    <p:set>
                                      <p:cBhvr>
                                        <p:cTn id="51" dur="1" fill="hold">
                                          <p:stCondLst>
                                            <p:cond delay="0"/>
                                          </p:stCondLst>
                                        </p:cTn>
                                        <p:tgtEl>
                                          <p:spTgt spid="231443"/>
                                        </p:tgtEl>
                                        <p:attrNameLst>
                                          <p:attrName>style.visibility</p:attrName>
                                        </p:attrNameLst>
                                      </p:cBhvr>
                                      <p:to>
                                        <p:strVal val="visible"/>
                                      </p:to>
                                    </p:set>
                                    <p:anim from="(-#ppt_w/2)" to="(#ppt_x)" calcmode="lin" valueType="num">
                                      <p:cBhvr>
                                        <p:cTn id="52" dur="600" fill="hold">
                                          <p:stCondLst>
                                            <p:cond delay="0"/>
                                          </p:stCondLst>
                                        </p:cTn>
                                        <p:tgtEl>
                                          <p:spTgt spid="231443"/>
                                        </p:tgtEl>
                                        <p:attrNameLst>
                                          <p:attrName>ppt_x</p:attrName>
                                        </p:attrNameLst>
                                      </p:cBhvr>
                                    </p:anim>
                                    <p:anim from="0" to="-1.0" calcmode="lin" valueType="num">
                                      <p:cBhvr>
                                        <p:cTn id="53" dur="200" decel="50000" autoRev="1" fill="hold">
                                          <p:stCondLst>
                                            <p:cond delay="600"/>
                                          </p:stCondLst>
                                        </p:cTn>
                                        <p:tgtEl>
                                          <p:spTgt spid="231443"/>
                                        </p:tgtEl>
                                        <p:attrNameLst>
                                          <p:attrName>xshear</p:attrName>
                                        </p:attrNameLst>
                                      </p:cBhvr>
                                    </p:anim>
                                    <p:animScale>
                                      <p:cBhvr>
                                        <p:cTn id="54" dur="200" decel="100000" autoRev="1" fill="hold">
                                          <p:stCondLst>
                                            <p:cond delay="600"/>
                                          </p:stCondLst>
                                        </p:cTn>
                                        <p:tgtEl>
                                          <p:spTgt spid="231443"/>
                                        </p:tgtEl>
                                      </p:cBhvr>
                                      <p:from x="100000" y="100000"/>
                                      <p:to x="80000" y="100000"/>
                                    </p:animScale>
                                    <p:anim by="(#ppt_h/3+#ppt_w*0.1)" calcmode="lin" valueType="num">
                                      <p:cBhvr additive="sum">
                                        <p:cTn id="55" dur="200" decel="100000" autoRev="1" fill="hold">
                                          <p:stCondLst>
                                            <p:cond delay="600"/>
                                          </p:stCondLst>
                                        </p:cTn>
                                        <p:tgtEl>
                                          <p:spTgt spid="231443"/>
                                        </p:tgtEl>
                                        <p:attrNameLst>
                                          <p:attrName>ppt_x</p:attrName>
                                        </p:attrNameLst>
                                      </p:cBhvr>
                                    </p:anim>
                                  </p:childTnLst>
                                </p:cTn>
                              </p:par>
                              <p:par>
                                <p:cTn id="56" presetID="34" presetClass="entr" presetSubtype="0" fill="hold" nodeType="withEffect">
                                  <p:stCondLst>
                                    <p:cond delay="0"/>
                                  </p:stCondLst>
                                  <p:childTnLst>
                                    <p:set>
                                      <p:cBhvr>
                                        <p:cTn id="57" dur="1" fill="hold">
                                          <p:stCondLst>
                                            <p:cond delay="0"/>
                                          </p:stCondLst>
                                        </p:cTn>
                                        <p:tgtEl>
                                          <p:spTgt spid="231444"/>
                                        </p:tgtEl>
                                        <p:attrNameLst>
                                          <p:attrName>style.visibility</p:attrName>
                                        </p:attrNameLst>
                                      </p:cBhvr>
                                      <p:to>
                                        <p:strVal val="visible"/>
                                      </p:to>
                                    </p:set>
                                    <p:anim from="(-#ppt_w/2)" to="(#ppt_x)" calcmode="lin" valueType="num">
                                      <p:cBhvr>
                                        <p:cTn id="58" dur="600" fill="hold">
                                          <p:stCondLst>
                                            <p:cond delay="0"/>
                                          </p:stCondLst>
                                        </p:cTn>
                                        <p:tgtEl>
                                          <p:spTgt spid="231444"/>
                                        </p:tgtEl>
                                        <p:attrNameLst>
                                          <p:attrName>ppt_x</p:attrName>
                                        </p:attrNameLst>
                                      </p:cBhvr>
                                    </p:anim>
                                    <p:anim from="0" to="-1.0" calcmode="lin" valueType="num">
                                      <p:cBhvr>
                                        <p:cTn id="59" dur="200" decel="50000" autoRev="1" fill="hold">
                                          <p:stCondLst>
                                            <p:cond delay="600"/>
                                          </p:stCondLst>
                                        </p:cTn>
                                        <p:tgtEl>
                                          <p:spTgt spid="231444"/>
                                        </p:tgtEl>
                                        <p:attrNameLst>
                                          <p:attrName>xshear</p:attrName>
                                        </p:attrNameLst>
                                      </p:cBhvr>
                                    </p:anim>
                                    <p:animScale>
                                      <p:cBhvr>
                                        <p:cTn id="60" dur="200" decel="100000" autoRev="1" fill="hold">
                                          <p:stCondLst>
                                            <p:cond delay="600"/>
                                          </p:stCondLst>
                                        </p:cTn>
                                        <p:tgtEl>
                                          <p:spTgt spid="231444"/>
                                        </p:tgtEl>
                                      </p:cBhvr>
                                      <p:from x="100000" y="100000"/>
                                      <p:to x="80000" y="100000"/>
                                    </p:animScale>
                                    <p:anim by="(#ppt_h/3+#ppt_w*0.1)" calcmode="lin" valueType="num">
                                      <p:cBhvr additive="sum">
                                        <p:cTn id="61" dur="200" decel="100000" autoRev="1" fill="hold">
                                          <p:stCondLst>
                                            <p:cond delay="600"/>
                                          </p:stCondLst>
                                        </p:cTn>
                                        <p:tgtEl>
                                          <p:spTgt spid="231444"/>
                                        </p:tgtEl>
                                        <p:attrNameLst>
                                          <p:attrName>ppt_x</p:attrName>
                                        </p:attrNameLst>
                                      </p:cBhvr>
                                    </p:anim>
                                  </p:childTnLst>
                                </p:cTn>
                              </p:par>
                              <p:par>
                                <p:cTn id="62" presetID="34" presetClass="entr" presetSubtype="0" fill="hold" nodeType="withEffect">
                                  <p:stCondLst>
                                    <p:cond delay="0"/>
                                  </p:stCondLst>
                                  <p:childTnLst>
                                    <p:set>
                                      <p:cBhvr>
                                        <p:cTn id="63" dur="1" fill="hold">
                                          <p:stCondLst>
                                            <p:cond delay="0"/>
                                          </p:stCondLst>
                                        </p:cTn>
                                        <p:tgtEl>
                                          <p:spTgt spid="231445"/>
                                        </p:tgtEl>
                                        <p:attrNameLst>
                                          <p:attrName>style.visibility</p:attrName>
                                        </p:attrNameLst>
                                      </p:cBhvr>
                                      <p:to>
                                        <p:strVal val="visible"/>
                                      </p:to>
                                    </p:set>
                                    <p:anim from="(-#ppt_w/2)" to="(#ppt_x)" calcmode="lin" valueType="num">
                                      <p:cBhvr>
                                        <p:cTn id="64" dur="600" fill="hold">
                                          <p:stCondLst>
                                            <p:cond delay="0"/>
                                          </p:stCondLst>
                                        </p:cTn>
                                        <p:tgtEl>
                                          <p:spTgt spid="231445"/>
                                        </p:tgtEl>
                                        <p:attrNameLst>
                                          <p:attrName>ppt_x</p:attrName>
                                        </p:attrNameLst>
                                      </p:cBhvr>
                                    </p:anim>
                                    <p:anim from="0" to="-1.0" calcmode="lin" valueType="num">
                                      <p:cBhvr>
                                        <p:cTn id="65" dur="200" decel="50000" autoRev="1" fill="hold">
                                          <p:stCondLst>
                                            <p:cond delay="600"/>
                                          </p:stCondLst>
                                        </p:cTn>
                                        <p:tgtEl>
                                          <p:spTgt spid="231445"/>
                                        </p:tgtEl>
                                        <p:attrNameLst>
                                          <p:attrName>xshear</p:attrName>
                                        </p:attrNameLst>
                                      </p:cBhvr>
                                    </p:anim>
                                    <p:animScale>
                                      <p:cBhvr>
                                        <p:cTn id="66" dur="200" decel="100000" autoRev="1" fill="hold">
                                          <p:stCondLst>
                                            <p:cond delay="600"/>
                                          </p:stCondLst>
                                        </p:cTn>
                                        <p:tgtEl>
                                          <p:spTgt spid="231445"/>
                                        </p:tgtEl>
                                      </p:cBhvr>
                                      <p:from x="100000" y="100000"/>
                                      <p:to x="80000" y="100000"/>
                                    </p:animScale>
                                    <p:anim by="(#ppt_h/3+#ppt_w*0.1)" calcmode="lin" valueType="num">
                                      <p:cBhvr additive="sum">
                                        <p:cTn id="67" dur="200" decel="100000" autoRev="1" fill="hold">
                                          <p:stCondLst>
                                            <p:cond delay="600"/>
                                          </p:stCondLst>
                                        </p:cTn>
                                        <p:tgtEl>
                                          <p:spTgt spid="23144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8" grpId="0" animBg="1"/>
      <p:bldP spid="2314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NEFRET"/>
          <p:cNvPicPr>
            <a:picLocks noChangeAspect="1" noChangeArrowheads="1"/>
          </p:cNvPicPr>
          <p:nvPr/>
        </p:nvPicPr>
        <p:blipFill>
          <a:blip r:embed="rId2"/>
          <a:srcRect/>
          <a:stretch>
            <a:fillRect/>
          </a:stretch>
        </p:blipFill>
        <p:spPr bwMode="auto">
          <a:xfrm>
            <a:off x="142844" y="990600"/>
            <a:ext cx="5214974" cy="5867400"/>
          </a:xfrm>
          <a:prstGeom prst="rect">
            <a:avLst/>
          </a:prstGeom>
          <a:noFill/>
          <a:ln w="9525">
            <a:noFill/>
            <a:miter lim="800000"/>
            <a:headEnd/>
            <a:tailEnd/>
          </a:ln>
        </p:spPr>
      </p:pic>
      <p:sp>
        <p:nvSpPr>
          <p:cNvPr id="7171" name="Text Box 3"/>
          <p:cNvSpPr txBox="1">
            <a:spLocks noChangeArrowheads="1"/>
          </p:cNvSpPr>
          <p:nvPr/>
        </p:nvSpPr>
        <p:spPr bwMode="auto">
          <a:xfrm>
            <a:off x="857224" y="0"/>
            <a:ext cx="7391400" cy="840230"/>
          </a:xfrm>
          <a:prstGeom prst="rect">
            <a:avLst/>
          </a:prstGeom>
          <a:noFill/>
          <a:ln w="12700">
            <a:noFill/>
            <a:miter lim="800000"/>
            <a:headEnd type="none" w="sm" len="sm"/>
            <a:tailEnd type="none" w="sm" len="sm"/>
          </a:ln>
          <a:effectLst/>
        </p:spPr>
        <p:txBody>
          <a:bodyPr wrap="square">
            <a:spAutoFit/>
          </a:bodyPr>
          <a:lstStyle/>
          <a:p>
            <a:pPr algn="ctr" eaLnBrk="0" hangingPunct="0">
              <a:lnSpc>
                <a:spcPct val="90000"/>
              </a:lnSpc>
              <a:spcBef>
                <a:spcPct val="50000"/>
              </a:spcBef>
              <a:defRPr/>
            </a:pPr>
            <a:r>
              <a:rPr lang="tr-TR" sz="5400" b="1" i="1" dirty="0" smtClean="0">
                <a:solidFill>
                  <a:srgbClr val="990099"/>
                </a:solidFill>
                <a:effectLst>
                  <a:outerShdw blurRad="38100" dist="38100" dir="2700000" algn="tl">
                    <a:srgbClr val="C0C0C0"/>
                  </a:outerShdw>
                </a:effectLst>
                <a:latin typeface="Comic Sans MS" pitchFamily="66" charset="0"/>
              </a:rPr>
              <a:t>BİLGİSAYAR</a:t>
            </a:r>
            <a:endParaRPr lang="tr-TR" sz="5400" b="1" i="1" dirty="0">
              <a:solidFill>
                <a:srgbClr val="333399"/>
              </a:solidFill>
              <a:effectLst>
                <a:outerShdw blurRad="38100" dist="38100" dir="2700000" algn="tl">
                  <a:srgbClr val="C0C0C0"/>
                </a:outerShdw>
              </a:effectLst>
              <a:latin typeface="Comic Sans MS" pitchFamily="66" charset="0"/>
            </a:endParaRPr>
          </a:p>
        </p:txBody>
      </p:sp>
      <p:sp>
        <p:nvSpPr>
          <p:cNvPr id="4" name="3 Dikdörtgen"/>
          <p:cNvSpPr/>
          <p:nvPr/>
        </p:nvSpPr>
        <p:spPr>
          <a:xfrm>
            <a:off x="5572132" y="1500174"/>
            <a:ext cx="3000364" cy="4801314"/>
          </a:xfrm>
          <a:prstGeom prst="rect">
            <a:avLst/>
          </a:prstGeom>
        </p:spPr>
        <p:txBody>
          <a:bodyPr wrap="square">
            <a:spAutoFit/>
          </a:bodyPr>
          <a:lstStyle/>
          <a:p>
            <a:r>
              <a:rPr lang="tr-TR" dirty="0" smtClean="0"/>
              <a:t>    Bilgisayar faydalı olmasına karşılık, dersten en çok alıkoyan</a:t>
            </a:r>
          </a:p>
          <a:p>
            <a:r>
              <a:rPr lang="tr-TR" dirty="0" smtClean="0"/>
              <a:t>ve en çok yoran şeydir. </a:t>
            </a:r>
          </a:p>
          <a:p>
            <a:r>
              <a:rPr lang="tr-TR" dirty="0" smtClean="0"/>
              <a:t>Bu nedenle hafta içi bilgisayarın başında</a:t>
            </a:r>
          </a:p>
          <a:p>
            <a:r>
              <a:rPr lang="tr-TR" dirty="0" smtClean="0"/>
              <a:t>oldukça az zaman geçirmeli, hafta sonlarında, düzenli çalışmaya</a:t>
            </a:r>
          </a:p>
          <a:p>
            <a:r>
              <a:rPr lang="tr-TR" dirty="0" smtClean="0"/>
              <a:t>karşılık serbest bırakılmalıdır. Ödev yapmak için yararlanılacaksa,</a:t>
            </a:r>
          </a:p>
          <a:p>
            <a:r>
              <a:rPr lang="tr-TR" dirty="0" smtClean="0"/>
              <a:t>yapılanlar anne ve/veya babayla sık sık paylaşılmalıdır.</a:t>
            </a:r>
            <a:endParaRPr lang="tr-T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iterate type="lt">
                                    <p:tmPct val="100000"/>
                                  </p:iterate>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ppt_w</p:attrName>
                                        </p:attrNameLst>
                                      </p:cBhvr>
                                      <p:tavLst>
                                        <p:tav tm="0">
                                          <p:val>
                                            <p:fltVal val="0"/>
                                          </p:val>
                                        </p:tav>
                                        <p:tav tm="100000">
                                          <p:val>
                                            <p:strVal val="#ppt_w"/>
                                          </p:val>
                                        </p:tav>
                                      </p:tavLst>
                                    </p:anim>
                                    <p:anim calcmode="lin" valueType="num">
                                      <p:cBhvr>
                                        <p:cTn id="8" dur="500" fill="hold"/>
                                        <p:tgtEl>
                                          <p:spTgt spid="7171"/>
                                        </p:tgtEl>
                                        <p:attrNameLst>
                                          <p:attrName>ppt_h</p:attrName>
                                        </p:attrNameLst>
                                      </p:cBhvr>
                                      <p:tavLst>
                                        <p:tav tm="0">
                                          <p:val>
                                            <p:fltVal val="0"/>
                                          </p:val>
                                        </p:tav>
                                        <p:tav tm="100000">
                                          <p:val>
                                            <p:strVal val="#ppt_h"/>
                                          </p:val>
                                        </p:tav>
                                      </p:tavLst>
                                    </p:anim>
                                    <p:anim calcmode="lin" valueType="num">
                                      <p:cBhvr>
                                        <p:cTn id="9" dur="500" fill="hold"/>
                                        <p:tgtEl>
                                          <p:spTgt spid="7171"/>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71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6" name="WordArt 4"/>
          <p:cNvSpPr>
            <a:spLocks noChangeArrowheads="1" noChangeShapeType="1" noTextEdit="1"/>
          </p:cNvSpPr>
          <p:nvPr/>
        </p:nvSpPr>
        <p:spPr bwMode="auto">
          <a:xfrm>
            <a:off x="1979613" y="693738"/>
            <a:ext cx="5832475" cy="719137"/>
          </a:xfrm>
          <a:prstGeom prst="rect">
            <a:avLst/>
          </a:prstGeom>
        </p:spPr>
        <p:txBody>
          <a:bodyPr wrap="none" fromWordArt="1">
            <a:prstTxWarp prst="textInflateTop">
              <a:avLst>
                <a:gd name="adj" fmla="val 31917"/>
              </a:avLst>
            </a:prstTxWarp>
          </a:bodyPr>
          <a:lstStyle/>
          <a:p>
            <a:pPr algn="ctr"/>
            <a:r>
              <a:rPr lang="tr-TR" sz="3600" kern="10" normalizeH="1">
                <a:ln w="9525">
                  <a:solidFill>
                    <a:srgbClr val="000000"/>
                  </a:solidFill>
                  <a:round/>
                  <a:headEnd/>
                  <a:tailEnd/>
                </a:ln>
                <a:solidFill>
                  <a:schemeClr val="folHlink"/>
                </a:solidFill>
                <a:latin typeface="Arial Black"/>
              </a:rPr>
              <a:t>YATARAK DERS ÇALIŞMA</a:t>
            </a:r>
          </a:p>
        </p:txBody>
      </p:sp>
      <p:sp>
        <p:nvSpPr>
          <p:cNvPr id="228357" name="Text Box 5"/>
          <p:cNvSpPr txBox="1">
            <a:spLocks noChangeArrowheads="1"/>
          </p:cNvSpPr>
          <p:nvPr/>
        </p:nvSpPr>
        <p:spPr bwMode="auto">
          <a:xfrm>
            <a:off x="1403350" y="1663700"/>
            <a:ext cx="5976938" cy="396875"/>
          </a:xfrm>
          <a:prstGeom prst="rect">
            <a:avLst/>
          </a:prstGeom>
          <a:noFill/>
          <a:ln w="9525" algn="ctr">
            <a:noFill/>
            <a:miter lim="800000"/>
            <a:headEnd/>
            <a:tailEnd/>
          </a:ln>
        </p:spPr>
        <p:txBody>
          <a:bodyPr>
            <a:spAutoFit/>
          </a:bodyPr>
          <a:lstStyle/>
          <a:p>
            <a:pPr algn="ctr">
              <a:spcBef>
                <a:spcPct val="50000"/>
              </a:spcBef>
            </a:pPr>
            <a:r>
              <a:rPr lang="tr-TR" sz="2000">
                <a:solidFill>
                  <a:srgbClr val="FF0000"/>
                </a:solidFill>
              </a:rPr>
              <a:t>“</a:t>
            </a:r>
            <a:r>
              <a:rPr lang="tr-TR" sz="2000" b="1">
                <a:solidFill>
                  <a:srgbClr val="FF0000"/>
                </a:solidFill>
              </a:rPr>
              <a:t>UYUDUĞUNUZ  YERDE  DERS ÇALIŞMAYIN”</a:t>
            </a:r>
          </a:p>
        </p:txBody>
      </p:sp>
      <p:sp>
        <p:nvSpPr>
          <p:cNvPr id="228358" name="Text Box 6"/>
          <p:cNvSpPr txBox="1">
            <a:spLocks noChangeArrowheads="1"/>
          </p:cNvSpPr>
          <p:nvPr/>
        </p:nvSpPr>
        <p:spPr bwMode="auto">
          <a:xfrm>
            <a:off x="827088" y="2133600"/>
            <a:ext cx="7777162" cy="3292475"/>
          </a:xfrm>
          <a:prstGeom prst="rect">
            <a:avLst/>
          </a:prstGeom>
          <a:noFill/>
          <a:ln w="9525" algn="ctr">
            <a:noFill/>
            <a:miter lim="800000"/>
            <a:headEnd/>
            <a:tailEnd/>
          </a:ln>
        </p:spPr>
        <p:txBody>
          <a:bodyPr>
            <a:spAutoFit/>
          </a:bodyPr>
          <a:lstStyle/>
          <a:p>
            <a:pPr algn="just">
              <a:spcBef>
                <a:spcPct val="50000"/>
              </a:spcBef>
            </a:pPr>
            <a:r>
              <a:rPr lang="tr-TR" sz="2000"/>
              <a:t>Yatak odası bir insanın rahatladığı ve uyuyarak ruhunu ve bedenini dinlendirdiği kişiye özel bir yerdir. İç dünyamızı yansıtır.</a:t>
            </a:r>
          </a:p>
          <a:p>
            <a:pPr algn="just">
              <a:spcBef>
                <a:spcPct val="50000"/>
              </a:spcBef>
            </a:pPr>
            <a:r>
              <a:rPr lang="tr-TR" sz="2000"/>
              <a:t>Yatarak ders çalışma esnasında bedensel gevşeme ile beyin algılama ve yorumlama, dikkati toplama süreçlerinde azalmalar meydana gelir.  </a:t>
            </a:r>
          </a:p>
          <a:p>
            <a:pPr algn="just">
              <a:spcBef>
                <a:spcPct val="50000"/>
              </a:spcBef>
            </a:pPr>
            <a:r>
              <a:rPr lang="tr-TR" sz="2000"/>
              <a:t>Böyle bir ortamda öğrenmenin ilk şartı olan “UYANIK OLMA HALİ” bozulmuş olur.</a:t>
            </a:r>
          </a:p>
          <a:p>
            <a:pPr algn="just">
              <a:spcBef>
                <a:spcPct val="50000"/>
              </a:spcBef>
            </a:pPr>
            <a:r>
              <a:rPr lang="tr-TR" sz="2000"/>
              <a:t>En uygun durum çok yumuşak olmayan bir sandalyede dik oturma ve kolları bir masa veya sıraya yaslayarak ders çalışmaktır  </a:t>
            </a:r>
          </a:p>
        </p:txBody>
      </p:sp>
      <p:pic>
        <p:nvPicPr>
          <p:cNvPr id="228359" name="Picture 7" descr="J0078773"/>
          <p:cNvPicPr>
            <a:picLocks noGrp="1" noChangeAspect="1" noChangeArrowheads="1"/>
          </p:cNvPicPr>
          <p:nvPr>
            <p:ph sz="half" idx="1"/>
          </p:nvPr>
        </p:nvPicPr>
        <p:blipFill>
          <a:blip r:embed="rId2"/>
          <a:stretch>
            <a:fillRect/>
          </a:stretch>
        </p:blipFill>
        <p:spPr>
          <a:xfrm>
            <a:off x="6650831" y="5650460"/>
            <a:ext cx="2322513" cy="1368152"/>
          </a:xfrm>
        </p:spPr>
      </p:pic>
      <p:pic>
        <p:nvPicPr>
          <p:cNvPr id="228361" name="Picture 9" descr="BD06675_"/>
          <p:cNvPicPr>
            <a:picLocks noGrp="1" noChangeAspect="1" noChangeArrowheads="1"/>
          </p:cNvPicPr>
          <p:nvPr>
            <p:ph sz="half" idx="2"/>
          </p:nvPr>
        </p:nvPicPr>
        <p:blipFill>
          <a:blip r:embed="rId3"/>
          <a:srcRect/>
          <a:stretch>
            <a:fillRect/>
          </a:stretch>
        </p:blipFill>
        <p:spPr>
          <a:xfrm>
            <a:off x="3044825" y="5589588"/>
            <a:ext cx="1455738" cy="1152525"/>
          </a:xfrm>
          <a:noFill/>
        </p:spPr>
      </p:pic>
      <p:grpSp>
        <p:nvGrpSpPr>
          <p:cNvPr id="2" name="Group 12"/>
          <p:cNvGrpSpPr>
            <a:grpSpLocks/>
          </p:cNvGrpSpPr>
          <p:nvPr/>
        </p:nvGrpSpPr>
        <p:grpSpPr bwMode="auto">
          <a:xfrm rot="5221483">
            <a:off x="516732" y="150018"/>
            <a:ext cx="996950" cy="1960563"/>
            <a:chOff x="3946" y="1798"/>
            <a:chExt cx="1036" cy="1273"/>
          </a:xfrm>
        </p:grpSpPr>
        <p:sp>
          <p:nvSpPr>
            <p:cNvPr id="24584" name="Freeform 13"/>
            <p:cNvSpPr>
              <a:spLocks/>
            </p:cNvSpPr>
            <p:nvPr/>
          </p:nvSpPr>
          <p:spPr bwMode="auto">
            <a:xfrm>
              <a:off x="4692" y="2733"/>
              <a:ext cx="106" cy="201"/>
            </a:xfrm>
            <a:custGeom>
              <a:avLst/>
              <a:gdLst>
                <a:gd name="T0" fmla="*/ 82 w 106"/>
                <a:gd name="T1" fmla="*/ 42 h 201"/>
                <a:gd name="T2" fmla="*/ 83 w 106"/>
                <a:gd name="T3" fmla="*/ 45 h 201"/>
                <a:gd name="T4" fmla="*/ 86 w 106"/>
                <a:gd name="T5" fmla="*/ 52 h 201"/>
                <a:gd name="T6" fmla="*/ 89 w 106"/>
                <a:gd name="T7" fmla="*/ 56 h 201"/>
                <a:gd name="T8" fmla="*/ 91 w 106"/>
                <a:gd name="T9" fmla="*/ 61 h 201"/>
                <a:gd name="T10" fmla="*/ 93 w 106"/>
                <a:gd name="T11" fmla="*/ 68 h 201"/>
                <a:gd name="T12" fmla="*/ 96 w 106"/>
                <a:gd name="T13" fmla="*/ 74 h 201"/>
                <a:gd name="T14" fmla="*/ 98 w 106"/>
                <a:gd name="T15" fmla="*/ 81 h 201"/>
                <a:gd name="T16" fmla="*/ 101 w 106"/>
                <a:gd name="T17" fmla="*/ 89 h 201"/>
                <a:gd name="T18" fmla="*/ 102 w 106"/>
                <a:gd name="T19" fmla="*/ 96 h 201"/>
                <a:gd name="T20" fmla="*/ 104 w 106"/>
                <a:gd name="T21" fmla="*/ 104 h 201"/>
                <a:gd name="T22" fmla="*/ 106 w 106"/>
                <a:gd name="T23" fmla="*/ 120 h 201"/>
                <a:gd name="T24" fmla="*/ 105 w 106"/>
                <a:gd name="T25" fmla="*/ 135 h 201"/>
                <a:gd name="T26" fmla="*/ 91 w 106"/>
                <a:gd name="T27" fmla="*/ 201 h 201"/>
                <a:gd name="T28" fmla="*/ 63 w 106"/>
                <a:gd name="T29" fmla="*/ 183 h 201"/>
                <a:gd name="T30" fmla="*/ 27 w 106"/>
                <a:gd name="T31" fmla="*/ 135 h 201"/>
                <a:gd name="T32" fmla="*/ 7 w 106"/>
                <a:gd name="T33" fmla="*/ 98 h 201"/>
                <a:gd name="T34" fmla="*/ 5 w 106"/>
                <a:gd name="T35" fmla="*/ 96 h 201"/>
                <a:gd name="T36" fmla="*/ 4 w 106"/>
                <a:gd name="T37" fmla="*/ 87 h 201"/>
                <a:gd name="T38" fmla="*/ 0 w 106"/>
                <a:gd name="T39" fmla="*/ 64 h 201"/>
                <a:gd name="T40" fmla="*/ 0 w 106"/>
                <a:gd name="T41" fmla="*/ 52 h 201"/>
                <a:gd name="T42" fmla="*/ 1 w 106"/>
                <a:gd name="T43" fmla="*/ 45 h 201"/>
                <a:gd name="T44" fmla="*/ 1 w 106"/>
                <a:gd name="T45" fmla="*/ 42 h 201"/>
                <a:gd name="T46" fmla="*/ 3 w 106"/>
                <a:gd name="T47" fmla="*/ 40 h 201"/>
                <a:gd name="T48" fmla="*/ 5 w 106"/>
                <a:gd name="T49" fmla="*/ 34 h 201"/>
                <a:gd name="T50" fmla="*/ 9 w 106"/>
                <a:gd name="T51" fmla="*/ 29 h 201"/>
                <a:gd name="T52" fmla="*/ 13 w 106"/>
                <a:gd name="T53" fmla="*/ 25 h 201"/>
                <a:gd name="T54" fmla="*/ 20 w 106"/>
                <a:gd name="T55" fmla="*/ 22 h 201"/>
                <a:gd name="T56" fmla="*/ 27 w 106"/>
                <a:gd name="T57" fmla="*/ 0 h 201"/>
                <a:gd name="T58" fmla="*/ 82 w 106"/>
                <a:gd name="T59" fmla="*/ 42 h 201"/>
                <a:gd name="T60" fmla="*/ 82 w 106"/>
                <a:gd name="T61" fmla="*/ 42 h 2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6"/>
                <a:gd name="T94" fmla="*/ 0 h 201"/>
                <a:gd name="T95" fmla="*/ 106 w 106"/>
                <a:gd name="T96" fmla="*/ 201 h 2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6" h="201">
                  <a:moveTo>
                    <a:pt x="82" y="42"/>
                  </a:moveTo>
                  <a:lnTo>
                    <a:pt x="83" y="45"/>
                  </a:lnTo>
                  <a:lnTo>
                    <a:pt x="86" y="52"/>
                  </a:lnTo>
                  <a:lnTo>
                    <a:pt x="89" y="56"/>
                  </a:lnTo>
                  <a:lnTo>
                    <a:pt x="91" y="61"/>
                  </a:lnTo>
                  <a:lnTo>
                    <a:pt x="93" y="68"/>
                  </a:lnTo>
                  <a:lnTo>
                    <a:pt x="96" y="74"/>
                  </a:lnTo>
                  <a:lnTo>
                    <a:pt x="98" y="81"/>
                  </a:lnTo>
                  <a:lnTo>
                    <a:pt x="101" y="89"/>
                  </a:lnTo>
                  <a:lnTo>
                    <a:pt x="102" y="96"/>
                  </a:lnTo>
                  <a:lnTo>
                    <a:pt x="104" y="104"/>
                  </a:lnTo>
                  <a:lnTo>
                    <a:pt x="106" y="120"/>
                  </a:lnTo>
                  <a:lnTo>
                    <a:pt x="105" y="135"/>
                  </a:lnTo>
                  <a:lnTo>
                    <a:pt x="91" y="201"/>
                  </a:lnTo>
                  <a:lnTo>
                    <a:pt x="63" y="183"/>
                  </a:lnTo>
                  <a:lnTo>
                    <a:pt x="27" y="135"/>
                  </a:lnTo>
                  <a:lnTo>
                    <a:pt x="7" y="98"/>
                  </a:lnTo>
                  <a:lnTo>
                    <a:pt x="5" y="96"/>
                  </a:lnTo>
                  <a:lnTo>
                    <a:pt x="4" y="87"/>
                  </a:lnTo>
                  <a:lnTo>
                    <a:pt x="0" y="64"/>
                  </a:lnTo>
                  <a:lnTo>
                    <a:pt x="0" y="52"/>
                  </a:lnTo>
                  <a:lnTo>
                    <a:pt x="1" y="45"/>
                  </a:lnTo>
                  <a:lnTo>
                    <a:pt x="1" y="42"/>
                  </a:lnTo>
                  <a:lnTo>
                    <a:pt x="3" y="40"/>
                  </a:lnTo>
                  <a:lnTo>
                    <a:pt x="5" y="34"/>
                  </a:lnTo>
                  <a:lnTo>
                    <a:pt x="9" y="29"/>
                  </a:lnTo>
                  <a:lnTo>
                    <a:pt x="13" y="25"/>
                  </a:lnTo>
                  <a:lnTo>
                    <a:pt x="20" y="22"/>
                  </a:lnTo>
                  <a:lnTo>
                    <a:pt x="27" y="0"/>
                  </a:lnTo>
                  <a:lnTo>
                    <a:pt x="82" y="42"/>
                  </a:lnTo>
                  <a:close/>
                </a:path>
              </a:pathLst>
            </a:custGeom>
            <a:solidFill>
              <a:srgbClr val="FFCC7F"/>
            </a:solidFill>
            <a:ln w="9525">
              <a:noFill/>
              <a:round/>
              <a:headEnd/>
              <a:tailEnd/>
            </a:ln>
          </p:spPr>
          <p:txBody>
            <a:bodyPr/>
            <a:lstStyle/>
            <a:p>
              <a:endParaRPr lang="tr-TR"/>
            </a:p>
          </p:txBody>
        </p:sp>
        <p:sp>
          <p:nvSpPr>
            <p:cNvPr id="24585" name="Freeform 14"/>
            <p:cNvSpPr>
              <a:spLocks/>
            </p:cNvSpPr>
            <p:nvPr/>
          </p:nvSpPr>
          <p:spPr bwMode="auto">
            <a:xfrm>
              <a:off x="4461" y="2846"/>
              <a:ext cx="124" cy="202"/>
            </a:xfrm>
            <a:custGeom>
              <a:avLst/>
              <a:gdLst>
                <a:gd name="T0" fmla="*/ 0 w 124"/>
                <a:gd name="T1" fmla="*/ 20 h 202"/>
                <a:gd name="T2" fmla="*/ 1 w 124"/>
                <a:gd name="T3" fmla="*/ 24 h 202"/>
                <a:gd name="T4" fmla="*/ 4 w 124"/>
                <a:gd name="T5" fmla="*/ 32 h 202"/>
                <a:gd name="T6" fmla="*/ 5 w 124"/>
                <a:gd name="T7" fmla="*/ 37 h 202"/>
                <a:gd name="T8" fmla="*/ 8 w 124"/>
                <a:gd name="T9" fmla="*/ 43 h 202"/>
                <a:gd name="T10" fmla="*/ 11 w 124"/>
                <a:gd name="T11" fmla="*/ 50 h 202"/>
                <a:gd name="T12" fmla="*/ 13 w 124"/>
                <a:gd name="T13" fmla="*/ 58 h 202"/>
                <a:gd name="T14" fmla="*/ 16 w 124"/>
                <a:gd name="T15" fmla="*/ 65 h 202"/>
                <a:gd name="T16" fmla="*/ 19 w 124"/>
                <a:gd name="T17" fmla="*/ 73 h 202"/>
                <a:gd name="T18" fmla="*/ 21 w 124"/>
                <a:gd name="T19" fmla="*/ 80 h 202"/>
                <a:gd name="T20" fmla="*/ 24 w 124"/>
                <a:gd name="T21" fmla="*/ 87 h 202"/>
                <a:gd name="T22" fmla="*/ 27 w 124"/>
                <a:gd name="T23" fmla="*/ 94 h 202"/>
                <a:gd name="T24" fmla="*/ 30 w 124"/>
                <a:gd name="T25" fmla="*/ 99 h 202"/>
                <a:gd name="T26" fmla="*/ 32 w 124"/>
                <a:gd name="T27" fmla="*/ 107 h 202"/>
                <a:gd name="T28" fmla="*/ 35 w 124"/>
                <a:gd name="T29" fmla="*/ 111 h 202"/>
                <a:gd name="T30" fmla="*/ 37 w 124"/>
                <a:gd name="T31" fmla="*/ 115 h 202"/>
                <a:gd name="T32" fmla="*/ 39 w 124"/>
                <a:gd name="T33" fmla="*/ 120 h 202"/>
                <a:gd name="T34" fmla="*/ 42 w 124"/>
                <a:gd name="T35" fmla="*/ 125 h 202"/>
                <a:gd name="T36" fmla="*/ 45 w 124"/>
                <a:gd name="T37" fmla="*/ 130 h 202"/>
                <a:gd name="T38" fmla="*/ 49 w 124"/>
                <a:gd name="T39" fmla="*/ 136 h 202"/>
                <a:gd name="T40" fmla="*/ 52 w 124"/>
                <a:gd name="T41" fmla="*/ 141 h 202"/>
                <a:gd name="T42" fmla="*/ 54 w 124"/>
                <a:gd name="T43" fmla="*/ 147 h 202"/>
                <a:gd name="T44" fmla="*/ 57 w 124"/>
                <a:gd name="T45" fmla="*/ 152 h 202"/>
                <a:gd name="T46" fmla="*/ 60 w 124"/>
                <a:gd name="T47" fmla="*/ 156 h 202"/>
                <a:gd name="T48" fmla="*/ 63 w 124"/>
                <a:gd name="T49" fmla="*/ 162 h 202"/>
                <a:gd name="T50" fmla="*/ 65 w 124"/>
                <a:gd name="T51" fmla="*/ 165 h 202"/>
                <a:gd name="T52" fmla="*/ 68 w 124"/>
                <a:gd name="T53" fmla="*/ 172 h 202"/>
                <a:gd name="T54" fmla="*/ 69 w 124"/>
                <a:gd name="T55" fmla="*/ 173 h 202"/>
                <a:gd name="T56" fmla="*/ 95 w 124"/>
                <a:gd name="T57" fmla="*/ 202 h 202"/>
                <a:gd name="T58" fmla="*/ 124 w 124"/>
                <a:gd name="T59" fmla="*/ 159 h 202"/>
                <a:gd name="T60" fmla="*/ 124 w 124"/>
                <a:gd name="T61" fmla="*/ 140 h 202"/>
                <a:gd name="T62" fmla="*/ 123 w 124"/>
                <a:gd name="T63" fmla="*/ 118 h 202"/>
                <a:gd name="T64" fmla="*/ 121 w 124"/>
                <a:gd name="T65" fmla="*/ 94 h 202"/>
                <a:gd name="T66" fmla="*/ 119 w 124"/>
                <a:gd name="T67" fmla="*/ 80 h 202"/>
                <a:gd name="T68" fmla="*/ 117 w 124"/>
                <a:gd name="T69" fmla="*/ 66 h 202"/>
                <a:gd name="T70" fmla="*/ 115 w 124"/>
                <a:gd name="T71" fmla="*/ 52 h 202"/>
                <a:gd name="T72" fmla="*/ 113 w 124"/>
                <a:gd name="T73" fmla="*/ 47 h 202"/>
                <a:gd name="T74" fmla="*/ 112 w 124"/>
                <a:gd name="T75" fmla="*/ 40 h 202"/>
                <a:gd name="T76" fmla="*/ 110 w 124"/>
                <a:gd name="T77" fmla="*/ 35 h 202"/>
                <a:gd name="T78" fmla="*/ 109 w 124"/>
                <a:gd name="T79" fmla="*/ 28 h 202"/>
                <a:gd name="T80" fmla="*/ 106 w 124"/>
                <a:gd name="T81" fmla="*/ 22 h 202"/>
                <a:gd name="T82" fmla="*/ 105 w 124"/>
                <a:gd name="T83" fmla="*/ 17 h 202"/>
                <a:gd name="T84" fmla="*/ 102 w 124"/>
                <a:gd name="T85" fmla="*/ 13 h 202"/>
                <a:gd name="T86" fmla="*/ 101 w 124"/>
                <a:gd name="T87" fmla="*/ 7 h 202"/>
                <a:gd name="T88" fmla="*/ 98 w 124"/>
                <a:gd name="T89" fmla="*/ 3 h 202"/>
                <a:gd name="T90" fmla="*/ 95 w 124"/>
                <a:gd name="T91" fmla="*/ 0 h 202"/>
                <a:gd name="T92" fmla="*/ 0 w 124"/>
                <a:gd name="T93" fmla="*/ 20 h 202"/>
                <a:gd name="T94" fmla="*/ 0 w 124"/>
                <a:gd name="T95" fmla="*/ 20 h 2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4"/>
                <a:gd name="T145" fmla="*/ 0 h 202"/>
                <a:gd name="T146" fmla="*/ 124 w 124"/>
                <a:gd name="T147" fmla="*/ 202 h 2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4" h="202">
                  <a:moveTo>
                    <a:pt x="0" y="20"/>
                  </a:moveTo>
                  <a:lnTo>
                    <a:pt x="1" y="24"/>
                  </a:lnTo>
                  <a:lnTo>
                    <a:pt x="4" y="32"/>
                  </a:lnTo>
                  <a:lnTo>
                    <a:pt x="5" y="37"/>
                  </a:lnTo>
                  <a:lnTo>
                    <a:pt x="8" y="43"/>
                  </a:lnTo>
                  <a:lnTo>
                    <a:pt x="11" y="50"/>
                  </a:lnTo>
                  <a:lnTo>
                    <a:pt x="13" y="58"/>
                  </a:lnTo>
                  <a:lnTo>
                    <a:pt x="16" y="65"/>
                  </a:lnTo>
                  <a:lnTo>
                    <a:pt x="19" y="73"/>
                  </a:lnTo>
                  <a:lnTo>
                    <a:pt x="21" y="80"/>
                  </a:lnTo>
                  <a:lnTo>
                    <a:pt x="24" y="87"/>
                  </a:lnTo>
                  <a:lnTo>
                    <a:pt x="27" y="94"/>
                  </a:lnTo>
                  <a:lnTo>
                    <a:pt x="30" y="99"/>
                  </a:lnTo>
                  <a:lnTo>
                    <a:pt x="32" y="107"/>
                  </a:lnTo>
                  <a:lnTo>
                    <a:pt x="35" y="111"/>
                  </a:lnTo>
                  <a:lnTo>
                    <a:pt x="37" y="115"/>
                  </a:lnTo>
                  <a:lnTo>
                    <a:pt x="39" y="120"/>
                  </a:lnTo>
                  <a:lnTo>
                    <a:pt x="42" y="125"/>
                  </a:lnTo>
                  <a:lnTo>
                    <a:pt x="45" y="130"/>
                  </a:lnTo>
                  <a:lnTo>
                    <a:pt x="49" y="136"/>
                  </a:lnTo>
                  <a:lnTo>
                    <a:pt x="52" y="141"/>
                  </a:lnTo>
                  <a:lnTo>
                    <a:pt x="54" y="147"/>
                  </a:lnTo>
                  <a:lnTo>
                    <a:pt x="57" y="152"/>
                  </a:lnTo>
                  <a:lnTo>
                    <a:pt x="60" y="156"/>
                  </a:lnTo>
                  <a:lnTo>
                    <a:pt x="63" y="162"/>
                  </a:lnTo>
                  <a:lnTo>
                    <a:pt x="65" y="165"/>
                  </a:lnTo>
                  <a:lnTo>
                    <a:pt x="68" y="172"/>
                  </a:lnTo>
                  <a:lnTo>
                    <a:pt x="69" y="173"/>
                  </a:lnTo>
                  <a:lnTo>
                    <a:pt x="95" y="202"/>
                  </a:lnTo>
                  <a:lnTo>
                    <a:pt x="124" y="159"/>
                  </a:lnTo>
                  <a:lnTo>
                    <a:pt x="124" y="140"/>
                  </a:lnTo>
                  <a:lnTo>
                    <a:pt x="123" y="118"/>
                  </a:lnTo>
                  <a:lnTo>
                    <a:pt x="121" y="94"/>
                  </a:lnTo>
                  <a:lnTo>
                    <a:pt x="119" y="80"/>
                  </a:lnTo>
                  <a:lnTo>
                    <a:pt x="117" y="66"/>
                  </a:lnTo>
                  <a:lnTo>
                    <a:pt x="115" y="52"/>
                  </a:lnTo>
                  <a:lnTo>
                    <a:pt x="113" y="47"/>
                  </a:lnTo>
                  <a:lnTo>
                    <a:pt x="112" y="40"/>
                  </a:lnTo>
                  <a:lnTo>
                    <a:pt x="110" y="35"/>
                  </a:lnTo>
                  <a:lnTo>
                    <a:pt x="109" y="28"/>
                  </a:lnTo>
                  <a:lnTo>
                    <a:pt x="106" y="22"/>
                  </a:lnTo>
                  <a:lnTo>
                    <a:pt x="105" y="17"/>
                  </a:lnTo>
                  <a:lnTo>
                    <a:pt x="102" y="13"/>
                  </a:lnTo>
                  <a:lnTo>
                    <a:pt x="101" y="7"/>
                  </a:lnTo>
                  <a:lnTo>
                    <a:pt x="98" y="3"/>
                  </a:lnTo>
                  <a:lnTo>
                    <a:pt x="95" y="0"/>
                  </a:lnTo>
                  <a:lnTo>
                    <a:pt x="0" y="20"/>
                  </a:lnTo>
                  <a:close/>
                </a:path>
              </a:pathLst>
            </a:custGeom>
            <a:solidFill>
              <a:srgbClr val="FFCC7F"/>
            </a:solidFill>
            <a:ln w="9525">
              <a:noFill/>
              <a:round/>
              <a:headEnd/>
              <a:tailEnd/>
            </a:ln>
          </p:spPr>
          <p:txBody>
            <a:bodyPr/>
            <a:lstStyle/>
            <a:p>
              <a:endParaRPr lang="tr-TR"/>
            </a:p>
          </p:txBody>
        </p:sp>
        <p:sp>
          <p:nvSpPr>
            <p:cNvPr id="24586" name="Freeform 15"/>
            <p:cNvSpPr>
              <a:spLocks/>
            </p:cNvSpPr>
            <p:nvPr/>
          </p:nvSpPr>
          <p:spPr bwMode="auto">
            <a:xfrm>
              <a:off x="3969" y="1835"/>
              <a:ext cx="793" cy="568"/>
            </a:xfrm>
            <a:custGeom>
              <a:avLst/>
              <a:gdLst>
                <a:gd name="T0" fmla="*/ 322 w 793"/>
                <a:gd name="T1" fmla="*/ 568 h 568"/>
                <a:gd name="T2" fmla="*/ 649 w 793"/>
                <a:gd name="T3" fmla="*/ 407 h 568"/>
                <a:gd name="T4" fmla="*/ 652 w 793"/>
                <a:gd name="T5" fmla="*/ 327 h 568"/>
                <a:gd name="T6" fmla="*/ 665 w 793"/>
                <a:gd name="T7" fmla="*/ 263 h 568"/>
                <a:gd name="T8" fmla="*/ 693 w 793"/>
                <a:gd name="T9" fmla="*/ 236 h 568"/>
                <a:gd name="T10" fmla="*/ 735 w 793"/>
                <a:gd name="T11" fmla="*/ 186 h 568"/>
                <a:gd name="T12" fmla="*/ 793 w 793"/>
                <a:gd name="T13" fmla="*/ 100 h 568"/>
                <a:gd name="T14" fmla="*/ 772 w 793"/>
                <a:gd name="T15" fmla="*/ 21 h 568"/>
                <a:gd name="T16" fmla="*/ 705 w 793"/>
                <a:gd name="T17" fmla="*/ 0 h 568"/>
                <a:gd name="T18" fmla="*/ 615 w 793"/>
                <a:gd name="T19" fmla="*/ 4 h 568"/>
                <a:gd name="T20" fmla="*/ 557 w 793"/>
                <a:gd name="T21" fmla="*/ 10 h 568"/>
                <a:gd name="T22" fmla="*/ 545 w 793"/>
                <a:gd name="T23" fmla="*/ 13 h 568"/>
                <a:gd name="T24" fmla="*/ 511 w 793"/>
                <a:gd name="T25" fmla="*/ 19 h 568"/>
                <a:gd name="T26" fmla="*/ 489 w 793"/>
                <a:gd name="T27" fmla="*/ 23 h 568"/>
                <a:gd name="T28" fmla="*/ 463 w 793"/>
                <a:gd name="T29" fmla="*/ 28 h 568"/>
                <a:gd name="T30" fmla="*/ 436 w 793"/>
                <a:gd name="T31" fmla="*/ 34 h 568"/>
                <a:gd name="T32" fmla="*/ 405 w 793"/>
                <a:gd name="T33" fmla="*/ 41 h 568"/>
                <a:gd name="T34" fmla="*/ 374 w 793"/>
                <a:gd name="T35" fmla="*/ 48 h 568"/>
                <a:gd name="T36" fmla="*/ 342 w 793"/>
                <a:gd name="T37" fmla="*/ 56 h 568"/>
                <a:gd name="T38" fmla="*/ 326 w 793"/>
                <a:gd name="T39" fmla="*/ 60 h 568"/>
                <a:gd name="T40" fmla="*/ 311 w 793"/>
                <a:gd name="T41" fmla="*/ 65 h 568"/>
                <a:gd name="T42" fmla="*/ 296 w 793"/>
                <a:gd name="T43" fmla="*/ 69 h 568"/>
                <a:gd name="T44" fmla="*/ 281 w 793"/>
                <a:gd name="T45" fmla="*/ 73 h 568"/>
                <a:gd name="T46" fmla="*/ 266 w 793"/>
                <a:gd name="T47" fmla="*/ 77 h 568"/>
                <a:gd name="T48" fmla="*/ 252 w 793"/>
                <a:gd name="T49" fmla="*/ 81 h 568"/>
                <a:gd name="T50" fmla="*/ 239 w 793"/>
                <a:gd name="T51" fmla="*/ 85 h 568"/>
                <a:gd name="T52" fmla="*/ 225 w 793"/>
                <a:gd name="T53" fmla="*/ 89 h 568"/>
                <a:gd name="T54" fmla="*/ 213 w 793"/>
                <a:gd name="T55" fmla="*/ 95 h 568"/>
                <a:gd name="T56" fmla="*/ 202 w 793"/>
                <a:gd name="T57" fmla="*/ 99 h 568"/>
                <a:gd name="T58" fmla="*/ 191 w 793"/>
                <a:gd name="T59" fmla="*/ 103 h 568"/>
                <a:gd name="T60" fmla="*/ 181 w 793"/>
                <a:gd name="T61" fmla="*/ 107 h 568"/>
                <a:gd name="T62" fmla="*/ 126 w 793"/>
                <a:gd name="T63" fmla="*/ 141 h 568"/>
                <a:gd name="T64" fmla="*/ 78 w 793"/>
                <a:gd name="T65" fmla="*/ 174 h 568"/>
                <a:gd name="T66" fmla="*/ 25 w 793"/>
                <a:gd name="T67" fmla="*/ 221 h 568"/>
                <a:gd name="T68" fmla="*/ 0 w 793"/>
                <a:gd name="T69" fmla="*/ 264 h 568"/>
                <a:gd name="T70" fmla="*/ 20 w 793"/>
                <a:gd name="T71" fmla="*/ 325 h 568"/>
                <a:gd name="T72" fmla="*/ 78 w 793"/>
                <a:gd name="T73" fmla="*/ 357 h 568"/>
                <a:gd name="T74" fmla="*/ 184 w 793"/>
                <a:gd name="T75" fmla="*/ 386 h 568"/>
                <a:gd name="T76" fmla="*/ 254 w 793"/>
                <a:gd name="T77" fmla="*/ 396 h 568"/>
                <a:gd name="T78" fmla="*/ 300 w 793"/>
                <a:gd name="T79" fmla="*/ 400 h 568"/>
                <a:gd name="T80" fmla="*/ 304 w 793"/>
                <a:gd name="T81" fmla="*/ 457 h 568"/>
                <a:gd name="T82" fmla="*/ 322 w 793"/>
                <a:gd name="T83" fmla="*/ 568 h 568"/>
                <a:gd name="T84" fmla="*/ 322 w 793"/>
                <a:gd name="T85" fmla="*/ 568 h 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3"/>
                <a:gd name="T130" fmla="*/ 0 h 568"/>
                <a:gd name="T131" fmla="*/ 793 w 793"/>
                <a:gd name="T132" fmla="*/ 568 h 5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3" h="568">
                  <a:moveTo>
                    <a:pt x="322" y="568"/>
                  </a:moveTo>
                  <a:lnTo>
                    <a:pt x="649" y="407"/>
                  </a:lnTo>
                  <a:lnTo>
                    <a:pt x="652" y="327"/>
                  </a:lnTo>
                  <a:lnTo>
                    <a:pt x="665" y="263"/>
                  </a:lnTo>
                  <a:lnTo>
                    <a:pt x="693" y="236"/>
                  </a:lnTo>
                  <a:lnTo>
                    <a:pt x="735" y="186"/>
                  </a:lnTo>
                  <a:lnTo>
                    <a:pt x="793" y="100"/>
                  </a:lnTo>
                  <a:lnTo>
                    <a:pt x="772" y="21"/>
                  </a:lnTo>
                  <a:lnTo>
                    <a:pt x="705" y="0"/>
                  </a:lnTo>
                  <a:lnTo>
                    <a:pt x="615" y="4"/>
                  </a:lnTo>
                  <a:lnTo>
                    <a:pt x="557" y="10"/>
                  </a:lnTo>
                  <a:lnTo>
                    <a:pt x="545" y="13"/>
                  </a:lnTo>
                  <a:lnTo>
                    <a:pt x="511" y="19"/>
                  </a:lnTo>
                  <a:lnTo>
                    <a:pt x="489" y="23"/>
                  </a:lnTo>
                  <a:lnTo>
                    <a:pt x="463" y="28"/>
                  </a:lnTo>
                  <a:lnTo>
                    <a:pt x="436" y="34"/>
                  </a:lnTo>
                  <a:lnTo>
                    <a:pt x="405" y="41"/>
                  </a:lnTo>
                  <a:lnTo>
                    <a:pt x="374" y="48"/>
                  </a:lnTo>
                  <a:lnTo>
                    <a:pt x="342" y="56"/>
                  </a:lnTo>
                  <a:lnTo>
                    <a:pt x="326" y="60"/>
                  </a:lnTo>
                  <a:lnTo>
                    <a:pt x="311" y="65"/>
                  </a:lnTo>
                  <a:lnTo>
                    <a:pt x="296" y="69"/>
                  </a:lnTo>
                  <a:lnTo>
                    <a:pt x="281" y="73"/>
                  </a:lnTo>
                  <a:lnTo>
                    <a:pt x="266" y="77"/>
                  </a:lnTo>
                  <a:lnTo>
                    <a:pt x="252" y="81"/>
                  </a:lnTo>
                  <a:lnTo>
                    <a:pt x="239" y="85"/>
                  </a:lnTo>
                  <a:lnTo>
                    <a:pt x="225" y="89"/>
                  </a:lnTo>
                  <a:lnTo>
                    <a:pt x="213" y="95"/>
                  </a:lnTo>
                  <a:lnTo>
                    <a:pt x="202" y="99"/>
                  </a:lnTo>
                  <a:lnTo>
                    <a:pt x="191" y="103"/>
                  </a:lnTo>
                  <a:lnTo>
                    <a:pt x="181" y="107"/>
                  </a:lnTo>
                  <a:lnTo>
                    <a:pt x="126" y="141"/>
                  </a:lnTo>
                  <a:lnTo>
                    <a:pt x="78" y="174"/>
                  </a:lnTo>
                  <a:lnTo>
                    <a:pt x="25" y="221"/>
                  </a:lnTo>
                  <a:lnTo>
                    <a:pt x="0" y="264"/>
                  </a:lnTo>
                  <a:lnTo>
                    <a:pt x="20" y="325"/>
                  </a:lnTo>
                  <a:lnTo>
                    <a:pt x="78" y="357"/>
                  </a:lnTo>
                  <a:lnTo>
                    <a:pt x="184" y="386"/>
                  </a:lnTo>
                  <a:lnTo>
                    <a:pt x="254" y="396"/>
                  </a:lnTo>
                  <a:lnTo>
                    <a:pt x="300" y="400"/>
                  </a:lnTo>
                  <a:lnTo>
                    <a:pt x="304" y="457"/>
                  </a:lnTo>
                  <a:lnTo>
                    <a:pt x="322" y="568"/>
                  </a:lnTo>
                  <a:close/>
                </a:path>
              </a:pathLst>
            </a:custGeom>
            <a:solidFill>
              <a:srgbClr val="FFFF85"/>
            </a:solidFill>
            <a:ln w="9525">
              <a:noFill/>
              <a:round/>
              <a:headEnd/>
              <a:tailEnd/>
            </a:ln>
          </p:spPr>
          <p:txBody>
            <a:bodyPr/>
            <a:lstStyle/>
            <a:p>
              <a:endParaRPr lang="tr-TR"/>
            </a:p>
          </p:txBody>
        </p:sp>
        <p:sp>
          <p:nvSpPr>
            <p:cNvPr id="24587" name="Freeform 16"/>
            <p:cNvSpPr>
              <a:spLocks/>
            </p:cNvSpPr>
            <p:nvPr/>
          </p:nvSpPr>
          <p:spPr bwMode="auto">
            <a:xfrm>
              <a:off x="4183" y="1846"/>
              <a:ext cx="238" cy="127"/>
            </a:xfrm>
            <a:custGeom>
              <a:avLst/>
              <a:gdLst>
                <a:gd name="T0" fmla="*/ 0 w 238"/>
                <a:gd name="T1" fmla="*/ 84 h 127"/>
                <a:gd name="T2" fmla="*/ 19 w 238"/>
                <a:gd name="T3" fmla="*/ 88 h 127"/>
                <a:gd name="T4" fmla="*/ 33 w 238"/>
                <a:gd name="T5" fmla="*/ 101 h 127"/>
                <a:gd name="T6" fmla="*/ 35 w 238"/>
                <a:gd name="T7" fmla="*/ 106 h 127"/>
                <a:gd name="T8" fmla="*/ 38 w 238"/>
                <a:gd name="T9" fmla="*/ 112 h 127"/>
                <a:gd name="T10" fmla="*/ 42 w 238"/>
                <a:gd name="T11" fmla="*/ 127 h 127"/>
                <a:gd name="T12" fmla="*/ 94 w 238"/>
                <a:gd name="T13" fmla="*/ 84 h 127"/>
                <a:gd name="T14" fmla="*/ 118 w 238"/>
                <a:gd name="T15" fmla="*/ 104 h 127"/>
                <a:gd name="T16" fmla="*/ 157 w 238"/>
                <a:gd name="T17" fmla="*/ 121 h 127"/>
                <a:gd name="T18" fmla="*/ 191 w 238"/>
                <a:gd name="T19" fmla="*/ 86 h 127"/>
                <a:gd name="T20" fmla="*/ 183 w 238"/>
                <a:gd name="T21" fmla="*/ 58 h 127"/>
                <a:gd name="T22" fmla="*/ 235 w 238"/>
                <a:gd name="T23" fmla="*/ 56 h 127"/>
                <a:gd name="T24" fmla="*/ 237 w 238"/>
                <a:gd name="T25" fmla="*/ 51 h 127"/>
                <a:gd name="T26" fmla="*/ 238 w 238"/>
                <a:gd name="T27" fmla="*/ 38 h 127"/>
                <a:gd name="T28" fmla="*/ 238 w 238"/>
                <a:gd name="T29" fmla="*/ 30 h 127"/>
                <a:gd name="T30" fmla="*/ 235 w 238"/>
                <a:gd name="T31" fmla="*/ 23 h 127"/>
                <a:gd name="T32" fmla="*/ 234 w 238"/>
                <a:gd name="T33" fmla="*/ 19 h 127"/>
                <a:gd name="T34" fmla="*/ 231 w 238"/>
                <a:gd name="T35" fmla="*/ 15 h 127"/>
                <a:gd name="T36" fmla="*/ 228 w 238"/>
                <a:gd name="T37" fmla="*/ 12 h 127"/>
                <a:gd name="T38" fmla="*/ 224 w 238"/>
                <a:gd name="T39" fmla="*/ 10 h 127"/>
                <a:gd name="T40" fmla="*/ 170 w 238"/>
                <a:gd name="T41" fmla="*/ 32 h 127"/>
                <a:gd name="T42" fmla="*/ 142 w 238"/>
                <a:gd name="T43" fmla="*/ 10 h 127"/>
                <a:gd name="T44" fmla="*/ 128 w 238"/>
                <a:gd name="T45" fmla="*/ 0 h 127"/>
                <a:gd name="T46" fmla="*/ 113 w 238"/>
                <a:gd name="T47" fmla="*/ 6 h 127"/>
                <a:gd name="T48" fmla="*/ 93 w 238"/>
                <a:gd name="T49" fmla="*/ 28 h 127"/>
                <a:gd name="T50" fmla="*/ 86 w 238"/>
                <a:gd name="T51" fmla="*/ 54 h 127"/>
                <a:gd name="T52" fmla="*/ 68 w 238"/>
                <a:gd name="T53" fmla="*/ 60 h 127"/>
                <a:gd name="T54" fmla="*/ 49 w 238"/>
                <a:gd name="T55" fmla="*/ 60 h 127"/>
                <a:gd name="T56" fmla="*/ 0 w 238"/>
                <a:gd name="T57" fmla="*/ 84 h 127"/>
                <a:gd name="T58" fmla="*/ 0 w 238"/>
                <a:gd name="T59" fmla="*/ 84 h 1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8"/>
                <a:gd name="T91" fmla="*/ 0 h 127"/>
                <a:gd name="T92" fmla="*/ 238 w 238"/>
                <a:gd name="T93" fmla="*/ 127 h 1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8" h="127">
                  <a:moveTo>
                    <a:pt x="0" y="84"/>
                  </a:moveTo>
                  <a:lnTo>
                    <a:pt x="19" y="88"/>
                  </a:lnTo>
                  <a:lnTo>
                    <a:pt x="33" y="101"/>
                  </a:lnTo>
                  <a:lnTo>
                    <a:pt x="35" y="106"/>
                  </a:lnTo>
                  <a:lnTo>
                    <a:pt x="38" y="112"/>
                  </a:lnTo>
                  <a:lnTo>
                    <a:pt x="42" y="127"/>
                  </a:lnTo>
                  <a:lnTo>
                    <a:pt x="94" y="84"/>
                  </a:lnTo>
                  <a:lnTo>
                    <a:pt x="118" y="104"/>
                  </a:lnTo>
                  <a:lnTo>
                    <a:pt x="157" y="121"/>
                  </a:lnTo>
                  <a:lnTo>
                    <a:pt x="191" y="86"/>
                  </a:lnTo>
                  <a:lnTo>
                    <a:pt x="183" y="58"/>
                  </a:lnTo>
                  <a:lnTo>
                    <a:pt x="235" y="56"/>
                  </a:lnTo>
                  <a:lnTo>
                    <a:pt x="237" y="51"/>
                  </a:lnTo>
                  <a:lnTo>
                    <a:pt x="238" y="38"/>
                  </a:lnTo>
                  <a:lnTo>
                    <a:pt x="238" y="30"/>
                  </a:lnTo>
                  <a:lnTo>
                    <a:pt x="235" y="23"/>
                  </a:lnTo>
                  <a:lnTo>
                    <a:pt x="234" y="19"/>
                  </a:lnTo>
                  <a:lnTo>
                    <a:pt x="231" y="15"/>
                  </a:lnTo>
                  <a:lnTo>
                    <a:pt x="228" y="12"/>
                  </a:lnTo>
                  <a:lnTo>
                    <a:pt x="224" y="10"/>
                  </a:lnTo>
                  <a:lnTo>
                    <a:pt x="170" y="32"/>
                  </a:lnTo>
                  <a:lnTo>
                    <a:pt x="142" y="10"/>
                  </a:lnTo>
                  <a:lnTo>
                    <a:pt x="128" y="0"/>
                  </a:lnTo>
                  <a:lnTo>
                    <a:pt x="113" y="6"/>
                  </a:lnTo>
                  <a:lnTo>
                    <a:pt x="93" y="28"/>
                  </a:lnTo>
                  <a:lnTo>
                    <a:pt x="86" y="54"/>
                  </a:lnTo>
                  <a:lnTo>
                    <a:pt x="68" y="60"/>
                  </a:lnTo>
                  <a:lnTo>
                    <a:pt x="49" y="60"/>
                  </a:lnTo>
                  <a:lnTo>
                    <a:pt x="0" y="84"/>
                  </a:lnTo>
                  <a:close/>
                </a:path>
              </a:pathLst>
            </a:custGeom>
            <a:solidFill>
              <a:srgbClr val="FFC4B8"/>
            </a:solidFill>
            <a:ln w="9525">
              <a:noFill/>
              <a:round/>
              <a:headEnd/>
              <a:tailEnd/>
            </a:ln>
          </p:spPr>
          <p:txBody>
            <a:bodyPr/>
            <a:lstStyle/>
            <a:p>
              <a:endParaRPr lang="tr-TR"/>
            </a:p>
          </p:txBody>
        </p:sp>
        <p:sp>
          <p:nvSpPr>
            <p:cNvPr id="24588" name="Freeform 17"/>
            <p:cNvSpPr>
              <a:spLocks/>
            </p:cNvSpPr>
            <p:nvPr/>
          </p:nvSpPr>
          <p:spPr bwMode="auto">
            <a:xfrm>
              <a:off x="4287" y="2218"/>
              <a:ext cx="677" cy="671"/>
            </a:xfrm>
            <a:custGeom>
              <a:avLst/>
              <a:gdLst>
                <a:gd name="T0" fmla="*/ 1 w 677"/>
                <a:gd name="T1" fmla="*/ 173 h 671"/>
                <a:gd name="T2" fmla="*/ 5 w 677"/>
                <a:gd name="T3" fmla="*/ 166 h 671"/>
                <a:gd name="T4" fmla="*/ 14 w 677"/>
                <a:gd name="T5" fmla="*/ 154 h 671"/>
                <a:gd name="T6" fmla="*/ 23 w 677"/>
                <a:gd name="T7" fmla="*/ 140 h 671"/>
                <a:gd name="T8" fmla="*/ 30 w 677"/>
                <a:gd name="T9" fmla="*/ 132 h 671"/>
                <a:gd name="T10" fmla="*/ 37 w 677"/>
                <a:gd name="T11" fmla="*/ 122 h 671"/>
                <a:gd name="T12" fmla="*/ 44 w 677"/>
                <a:gd name="T13" fmla="*/ 113 h 671"/>
                <a:gd name="T14" fmla="*/ 52 w 677"/>
                <a:gd name="T15" fmla="*/ 103 h 671"/>
                <a:gd name="T16" fmla="*/ 60 w 677"/>
                <a:gd name="T17" fmla="*/ 93 h 671"/>
                <a:gd name="T18" fmla="*/ 70 w 677"/>
                <a:gd name="T19" fmla="*/ 84 h 671"/>
                <a:gd name="T20" fmla="*/ 79 w 677"/>
                <a:gd name="T21" fmla="*/ 74 h 671"/>
                <a:gd name="T22" fmla="*/ 90 w 677"/>
                <a:gd name="T23" fmla="*/ 65 h 671"/>
                <a:gd name="T24" fmla="*/ 101 w 677"/>
                <a:gd name="T25" fmla="*/ 56 h 671"/>
                <a:gd name="T26" fmla="*/ 113 w 677"/>
                <a:gd name="T27" fmla="*/ 47 h 671"/>
                <a:gd name="T28" fmla="*/ 126 w 677"/>
                <a:gd name="T29" fmla="*/ 39 h 671"/>
                <a:gd name="T30" fmla="*/ 138 w 677"/>
                <a:gd name="T31" fmla="*/ 30 h 671"/>
                <a:gd name="T32" fmla="*/ 152 w 677"/>
                <a:gd name="T33" fmla="*/ 24 h 671"/>
                <a:gd name="T34" fmla="*/ 180 w 677"/>
                <a:gd name="T35" fmla="*/ 11 h 671"/>
                <a:gd name="T36" fmla="*/ 211 w 677"/>
                <a:gd name="T37" fmla="*/ 3 h 671"/>
                <a:gd name="T38" fmla="*/ 260 w 677"/>
                <a:gd name="T39" fmla="*/ 0 h 671"/>
                <a:gd name="T40" fmla="*/ 313 w 677"/>
                <a:gd name="T41" fmla="*/ 11 h 671"/>
                <a:gd name="T42" fmla="*/ 338 w 677"/>
                <a:gd name="T43" fmla="*/ 25 h 671"/>
                <a:gd name="T44" fmla="*/ 343 w 677"/>
                <a:gd name="T45" fmla="*/ 36 h 671"/>
                <a:gd name="T46" fmla="*/ 347 w 677"/>
                <a:gd name="T47" fmla="*/ 50 h 671"/>
                <a:gd name="T48" fmla="*/ 351 w 677"/>
                <a:gd name="T49" fmla="*/ 62 h 671"/>
                <a:gd name="T50" fmla="*/ 353 w 677"/>
                <a:gd name="T51" fmla="*/ 74 h 671"/>
                <a:gd name="T52" fmla="*/ 357 w 677"/>
                <a:gd name="T53" fmla="*/ 95 h 671"/>
                <a:gd name="T54" fmla="*/ 392 w 677"/>
                <a:gd name="T55" fmla="*/ 122 h 671"/>
                <a:gd name="T56" fmla="*/ 494 w 677"/>
                <a:gd name="T57" fmla="*/ 102 h 671"/>
                <a:gd name="T58" fmla="*/ 625 w 677"/>
                <a:gd name="T59" fmla="*/ 108 h 671"/>
                <a:gd name="T60" fmla="*/ 674 w 677"/>
                <a:gd name="T61" fmla="*/ 254 h 671"/>
                <a:gd name="T62" fmla="*/ 480 w 677"/>
                <a:gd name="T63" fmla="*/ 568 h 671"/>
                <a:gd name="T64" fmla="*/ 446 w 677"/>
                <a:gd name="T65" fmla="*/ 412 h 671"/>
                <a:gd name="T66" fmla="*/ 358 w 677"/>
                <a:gd name="T67" fmla="*/ 533 h 671"/>
                <a:gd name="T68" fmla="*/ 242 w 677"/>
                <a:gd name="T69" fmla="*/ 665 h 671"/>
                <a:gd name="T70" fmla="*/ 220 w 677"/>
                <a:gd name="T71" fmla="*/ 671 h 671"/>
                <a:gd name="T72" fmla="*/ 183 w 677"/>
                <a:gd name="T73" fmla="*/ 656 h 671"/>
                <a:gd name="T74" fmla="*/ 175 w 677"/>
                <a:gd name="T75" fmla="*/ 644 h 671"/>
                <a:gd name="T76" fmla="*/ 191 w 677"/>
                <a:gd name="T77" fmla="*/ 463 h 671"/>
                <a:gd name="T78" fmla="*/ 163 w 677"/>
                <a:gd name="T79" fmla="*/ 418 h 671"/>
                <a:gd name="T80" fmla="*/ 0 w 677"/>
                <a:gd name="T81" fmla="*/ 177 h 6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7"/>
                <a:gd name="T124" fmla="*/ 0 h 671"/>
                <a:gd name="T125" fmla="*/ 677 w 677"/>
                <a:gd name="T126" fmla="*/ 671 h 6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7" h="671">
                  <a:moveTo>
                    <a:pt x="0" y="177"/>
                  </a:moveTo>
                  <a:lnTo>
                    <a:pt x="1" y="173"/>
                  </a:lnTo>
                  <a:lnTo>
                    <a:pt x="4" y="170"/>
                  </a:lnTo>
                  <a:lnTo>
                    <a:pt x="5" y="166"/>
                  </a:lnTo>
                  <a:lnTo>
                    <a:pt x="9" y="160"/>
                  </a:lnTo>
                  <a:lnTo>
                    <a:pt x="14" y="154"/>
                  </a:lnTo>
                  <a:lnTo>
                    <a:pt x="18" y="147"/>
                  </a:lnTo>
                  <a:lnTo>
                    <a:pt x="23" y="140"/>
                  </a:lnTo>
                  <a:lnTo>
                    <a:pt x="26" y="136"/>
                  </a:lnTo>
                  <a:lnTo>
                    <a:pt x="30" y="132"/>
                  </a:lnTo>
                  <a:lnTo>
                    <a:pt x="33" y="126"/>
                  </a:lnTo>
                  <a:lnTo>
                    <a:pt x="37" y="122"/>
                  </a:lnTo>
                  <a:lnTo>
                    <a:pt x="40" y="118"/>
                  </a:lnTo>
                  <a:lnTo>
                    <a:pt x="44" y="113"/>
                  </a:lnTo>
                  <a:lnTo>
                    <a:pt x="48" y="108"/>
                  </a:lnTo>
                  <a:lnTo>
                    <a:pt x="52" y="103"/>
                  </a:lnTo>
                  <a:lnTo>
                    <a:pt x="56" y="99"/>
                  </a:lnTo>
                  <a:lnTo>
                    <a:pt x="60" y="93"/>
                  </a:lnTo>
                  <a:lnTo>
                    <a:pt x="66" y="89"/>
                  </a:lnTo>
                  <a:lnTo>
                    <a:pt x="70" y="84"/>
                  </a:lnTo>
                  <a:lnTo>
                    <a:pt x="75" y="80"/>
                  </a:lnTo>
                  <a:lnTo>
                    <a:pt x="79" y="74"/>
                  </a:lnTo>
                  <a:lnTo>
                    <a:pt x="85" y="70"/>
                  </a:lnTo>
                  <a:lnTo>
                    <a:pt x="90" y="65"/>
                  </a:lnTo>
                  <a:lnTo>
                    <a:pt x="96" y="61"/>
                  </a:lnTo>
                  <a:lnTo>
                    <a:pt x="101" y="56"/>
                  </a:lnTo>
                  <a:lnTo>
                    <a:pt x="108" y="51"/>
                  </a:lnTo>
                  <a:lnTo>
                    <a:pt x="113" y="47"/>
                  </a:lnTo>
                  <a:lnTo>
                    <a:pt x="119" y="43"/>
                  </a:lnTo>
                  <a:lnTo>
                    <a:pt x="126" y="39"/>
                  </a:lnTo>
                  <a:lnTo>
                    <a:pt x="131" y="35"/>
                  </a:lnTo>
                  <a:lnTo>
                    <a:pt x="138" y="30"/>
                  </a:lnTo>
                  <a:lnTo>
                    <a:pt x="145" y="28"/>
                  </a:lnTo>
                  <a:lnTo>
                    <a:pt x="152" y="24"/>
                  </a:lnTo>
                  <a:lnTo>
                    <a:pt x="165" y="17"/>
                  </a:lnTo>
                  <a:lnTo>
                    <a:pt x="180" y="11"/>
                  </a:lnTo>
                  <a:lnTo>
                    <a:pt x="195" y="7"/>
                  </a:lnTo>
                  <a:lnTo>
                    <a:pt x="211" y="3"/>
                  </a:lnTo>
                  <a:lnTo>
                    <a:pt x="227" y="2"/>
                  </a:lnTo>
                  <a:lnTo>
                    <a:pt x="260" y="0"/>
                  </a:lnTo>
                  <a:lnTo>
                    <a:pt x="295" y="6"/>
                  </a:lnTo>
                  <a:lnTo>
                    <a:pt x="313" y="11"/>
                  </a:lnTo>
                  <a:lnTo>
                    <a:pt x="331" y="18"/>
                  </a:lnTo>
                  <a:lnTo>
                    <a:pt x="338" y="25"/>
                  </a:lnTo>
                  <a:lnTo>
                    <a:pt x="340" y="29"/>
                  </a:lnTo>
                  <a:lnTo>
                    <a:pt x="343" y="36"/>
                  </a:lnTo>
                  <a:lnTo>
                    <a:pt x="345" y="43"/>
                  </a:lnTo>
                  <a:lnTo>
                    <a:pt x="347" y="50"/>
                  </a:lnTo>
                  <a:lnTo>
                    <a:pt x="350" y="58"/>
                  </a:lnTo>
                  <a:lnTo>
                    <a:pt x="351" y="62"/>
                  </a:lnTo>
                  <a:lnTo>
                    <a:pt x="351" y="66"/>
                  </a:lnTo>
                  <a:lnTo>
                    <a:pt x="353" y="74"/>
                  </a:lnTo>
                  <a:lnTo>
                    <a:pt x="354" y="81"/>
                  </a:lnTo>
                  <a:lnTo>
                    <a:pt x="357" y="95"/>
                  </a:lnTo>
                  <a:lnTo>
                    <a:pt x="360" y="108"/>
                  </a:lnTo>
                  <a:lnTo>
                    <a:pt x="392" y="122"/>
                  </a:lnTo>
                  <a:lnTo>
                    <a:pt x="435" y="115"/>
                  </a:lnTo>
                  <a:lnTo>
                    <a:pt x="494" y="102"/>
                  </a:lnTo>
                  <a:lnTo>
                    <a:pt x="563" y="99"/>
                  </a:lnTo>
                  <a:lnTo>
                    <a:pt x="625" y="108"/>
                  </a:lnTo>
                  <a:lnTo>
                    <a:pt x="677" y="155"/>
                  </a:lnTo>
                  <a:lnTo>
                    <a:pt x="674" y="254"/>
                  </a:lnTo>
                  <a:lnTo>
                    <a:pt x="589" y="414"/>
                  </a:lnTo>
                  <a:lnTo>
                    <a:pt x="480" y="568"/>
                  </a:lnTo>
                  <a:lnTo>
                    <a:pt x="431" y="527"/>
                  </a:lnTo>
                  <a:lnTo>
                    <a:pt x="446" y="412"/>
                  </a:lnTo>
                  <a:lnTo>
                    <a:pt x="409" y="464"/>
                  </a:lnTo>
                  <a:lnTo>
                    <a:pt x="358" y="533"/>
                  </a:lnTo>
                  <a:lnTo>
                    <a:pt x="252" y="661"/>
                  </a:lnTo>
                  <a:lnTo>
                    <a:pt x="242" y="665"/>
                  </a:lnTo>
                  <a:lnTo>
                    <a:pt x="232" y="670"/>
                  </a:lnTo>
                  <a:lnTo>
                    <a:pt x="220" y="671"/>
                  </a:lnTo>
                  <a:lnTo>
                    <a:pt x="194" y="665"/>
                  </a:lnTo>
                  <a:lnTo>
                    <a:pt x="183" y="656"/>
                  </a:lnTo>
                  <a:lnTo>
                    <a:pt x="178" y="648"/>
                  </a:lnTo>
                  <a:lnTo>
                    <a:pt x="175" y="644"/>
                  </a:lnTo>
                  <a:lnTo>
                    <a:pt x="174" y="639"/>
                  </a:lnTo>
                  <a:lnTo>
                    <a:pt x="191" y="463"/>
                  </a:lnTo>
                  <a:lnTo>
                    <a:pt x="206" y="414"/>
                  </a:lnTo>
                  <a:lnTo>
                    <a:pt x="163" y="418"/>
                  </a:lnTo>
                  <a:lnTo>
                    <a:pt x="60" y="356"/>
                  </a:lnTo>
                  <a:lnTo>
                    <a:pt x="0" y="177"/>
                  </a:lnTo>
                  <a:close/>
                </a:path>
              </a:pathLst>
            </a:custGeom>
            <a:solidFill>
              <a:srgbClr val="FF5C33"/>
            </a:solidFill>
            <a:ln w="9525">
              <a:noFill/>
              <a:round/>
              <a:headEnd/>
              <a:tailEnd/>
            </a:ln>
          </p:spPr>
          <p:txBody>
            <a:bodyPr/>
            <a:lstStyle/>
            <a:p>
              <a:endParaRPr lang="tr-TR"/>
            </a:p>
          </p:txBody>
        </p:sp>
        <p:sp>
          <p:nvSpPr>
            <p:cNvPr id="24589" name="Freeform 18"/>
            <p:cNvSpPr>
              <a:spLocks/>
            </p:cNvSpPr>
            <p:nvPr/>
          </p:nvSpPr>
          <p:spPr bwMode="auto">
            <a:xfrm>
              <a:off x="3946" y="1926"/>
              <a:ext cx="338" cy="310"/>
            </a:xfrm>
            <a:custGeom>
              <a:avLst/>
              <a:gdLst>
                <a:gd name="T0" fmla="*/ 234 w 338"/>
                <a:gd name="T1" fmla="*/ 2 h 310"/>
                <a:gd name="T2" fmla="*/ 215 w 338"/>
                <a:gd name="T3" fmla="*/ 10 h 310"/>
                <a:gd name="T4" fmla="*/ 189 w 338"/>
                <a:gd name="T5" fmla="*/ 24 h 310"/>
                <a:gd name="T6" fmla="*/ 174 w 338"/>
                <a:gd name="T7" fmla="*/ 32 h 310"/>
                <a:gd name="T8" fmla="*/ 158 w 338"/>
                <a:gd name="T9" fmla="*/ 42 h 310"/>
                <a:gd name="T10" fmla="*/ 140 w 338"/>
                <a:gd name="T11" fmla="*/ 53 h 310"/>
                <a:gd name="T12" fmla="*/ 122 w 338"/>
                <a:gd name="T13" fmla="*/ 64 h 310"/>
                <a:gd name="T14" fmla="*/ 104 w 338"/>
                <a:gd name="T15" fmla="*/ 75 h 310"/>
                <a:gd name="T16" fmla="*/ 86 w 338"/>
                <a:gd name="T17" fmla="*/ 87 h 310"/>
                <a:gd name="T18" fmla="*/ 70 w 338"/>
                <a:gd name="T19" fmla="*/ 101 h 310"/>
                <a:gd name="T20" fmla="*/ 55 w 338"/>
                <a:gd name="T21" fmla="*/ 113 h 310"/>
                <a:gd name="T22" fmla="*/ 40 w 338"/>
                <a:gd name="T23" fmla="*/ 127 h 310"/>
                <a:gd name="T24" fmla="*/ 28 w 338"/>
                <a:gd name="T25" fmla="*/ 140 h 310"/>
                <a:gd name="T26" fmla="*/ 17 w 338"/>
                <a:gd name="T27" fmla="*/ 154 h 310"/>
                <a:gd name="T28" fmla="*/ 8 w 338"/>
                <a:gd name="T29" fmla="*/ 168 h 310"/>
                <a:gd name="T30" fmla="*/ 3 w 338"/>
                <a:gd name="T31" fmla="*/ 182 h 310"/>
                <a:gd name="T32" fmla="*/ 2 w 338"/>
                <a:gd name="T33" fmla="*/ 209 h 310"/>
                <a:gd name="T34" fmla="*/ 3 w 338"/>
                <a:gd name="T35" fmla="*/ 214 h 310"/>
                <a:gd name="T36" fmla="*/ 10 w 338"/>
                <a:gd name="T37" fmla="*/ 228 h 310"/>
                <a:gd name="T38" fmla="*/ 21 w 338"/>
                <a:gd name="T39" fmla="*/ 239 h 310"/>
                <a:gd name="T40" fmla="*/ 36 w 338"/>
                <a:gd name="T41" fmla="*/ 251 h 310"/>
                <a:gd name="T42" fmla="*/ 58 w 338"/>
                <a:gd name="T43" fmla="*/ 262 h 310"/>
                <a:gd name="T44" fmla="*/ 84 w 338"/>
                <a:gd name="T45" fmla="*/ 272 h 310"/>
                <a:gd name="T46" fmla="*/ 115 w 338"/>
                <a:gd name="T47" fmla="*/ 281 h 310"/>
                <a:gd name="T48" fmla="*/ 153 w 338"/>
                <a:gd name="T49" fmla="*/ 290 h 310"/>
                <a:gd name="T50" fmla="*/ 197 w 338"/>
                <a:gd name="T51" fmla="*/ 298 h 310"/>
                <a:gd name="T52" fmla="*/ 277 w 338"/>
                <a:gd name="T53" fmla="*/ 306 h 310"/>
                <a:gd name="T54" fmla="*/ 314 w 338"/>
                <a:gd name="T55" fmla="*/ 307 h 310"/>
                <a:gd name="T56" fmla="*/ 252 w 338"/>
                <a:gd name="T57" fmla="*/ 298 h 310"/>
                <a:gd name="T58" fmla="*/ 194 w 338"/>
                <a:gd name="T59" fmla="*/ 286 h 310"/>
                <a:gd name="T60" fmla="*/ 156 w 338"/>
                <a:gd name="T61" fmla="*/ 275 h 310"/>
                <a:gd name="T62" fmla="*/ 119 w 338"/>
                <a:gd name="T63" fmla="*/ 260 h 310"/>
                <a:gd name="T64" fmla="*/ 95 w 338"/>
                <a:gd name="T65" fmla="*/ 247 h 310"/>
                <a:gd name="T66" fmla="*/ 80 w 338"/>
                <a:gd name="T67" fmla="*/ 238 h 310"/>
                <a:gd name="T68" fmla="*/ 66 w 338"/>
                <a:gd name="T69" fmla="*/ 228 h 310"/>
                <a:gd name="T70" fmla="*/ 56 w 338"/>
                <a:gd name="T71" fmla="*/ 217 h 310"/>
                <a:gd name="T72" fmla="*/ 48 w 338"/>
                <a:gd name="T73" fmla="*/ 205 h 310"/>
                <a:gd name="T74" fmla="*/ 41 w 338"/>
                <a:gd name="T75" fmla="*/ 186 h 310"/>
                <a:gd name="T76" fmla="*/ 43 w 338"/>
                <a:gd name="T77" fmla="*/ 165 h 310"/>
                <a:gd name="T78" fmla="*/ 47 w 338"/>
                <a:gd name="T79" fmla="*/ 153 h 310"/>
                <a:gd name="T80" fmla="*/ 49 w 338"/>
                <a:gd name="T81" fmla="*/ 145 h 310"/>
                <a:gd name="T82" fmla="*/ 55 w 338"/>
                <a:gd name="T83" fmla="*/ 136 h 310"/>
                <a:gd name="T84" fmla="*/ 65 w 338"/>
                <a:gd name="T85" fmla="*/ 124 h 310"/>
                <a:gd name="T86" fmla="*/ 71 w 338"/>
                <a:gd name="T87" fmla="*/ 116 h 310"/>
                <a:gd name="T88" fmla="*/ 80 w 338"/>
                <a:gd name="T89" fmla="*/ 106 h 310"/>
                <a:gd name="T90" fmla="*/ 91 w 338"/>
                <a:gd name="T91" fmla="*/ 97 h 310"/>
                <a:gd name="T92" fmla="*/ 101 w 338"/>
                <a:gd name="T93" fmla="*/ 87 h 310"/>
                <a:gd name="T94" fmla="*/ 114 w 338"/>
                <a:gd name="T95" fmla="*/ 78 h 310"/>
                <a:gd name="T96" fmla="*/ 127 w 338"/>
                <a:gd name="T97" fmla="*/ 67 h 310"/>
                <a:gd name="T98" fmla="*/ 143 w 338"/>
                <a:gd name="T99" fmla="*/ 56 h 310"/>
                <a:gd name="T100" fmla="*/ 159 w 338"/>
                <a:gd name="T101" fmla="*/ 45 h 310"/>
                <a:gd name="T102" fmla="*/ 177 w 338"/>
                <a:gd name="T103" fmla="*/ 34 h 310"/>
                <a:gd name="T104" fmla="*/ 197 w 338"/>
                <a:gd name="T105" fmla="*/ 23 h 310"/>
                <a:gd name="T106" fmla="*/ 218 w 338"/>
                <a:gd name="T107" fmla="*/ 10 h 310"/>
                <a:gd name="T108" fmla="*/ 240 w 338"/>
                <a:gd name="T109" fmla="*/ 0 h 3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8"/>
                <a:gd name="T166" fmla="*/ 0 h 310"/>
                <a:gd name="T167" fmla="*/ 338 w 338"/>
                <a:gd name="T168" fmla="*/ 310 h 3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8" h="310">
                  <a:moveTo>
                    <a:pt x="240" y="0"/>
                  </a:moveTo>
                  <a:lnTo>
                    <a:pt x="234" y="2"/>
                  </a:lnTo>
                  <a:lnTo>
                    <a:pt x="226" y="6"/>
                  </a:lnTo>
                  <a:lnTo>
                    <a:pt x="215" y="10"/>
                  </a:lnTo>
                  <a:lnTo>
                    <a:pt x="204" y="17"/>
                  </a:lnTo>
                  <a:lnTo>
                    <a:pt x="189" y="24"/>
                  </a:lnTo>
                  <a:lnTo>
                    <a:pt x="182" y="28"/>
                  </a:lnTo>
                  <a:lnTo>
                    <a:pt x="174" y="32"/>
                  </a:lnTo>
                  <a:lnTo>
                    <a:pt x="166" y="38"/>
                  </a:lnTo>
                  <a:lnTo>
                    <a:pt x="158" y="42"/>
                  </a:lnTo>
                  <a:lnTo>
                    <a:pt x="149" y="47"/>
                  </a:lnTo>
                  <a:lnTo>
                    <a:pt x="140" y="53"/>
                  </a:lnTo>
                  <a:lnTo>
                    <a:pt x="132" y="58"/>
                  </a:lnTo>
                  <a:lnTo>
                    <a:pt x="122" y="64"/>
                  </a:lnTo>
                  <a:lnTo>
                    <a:pt x="114" y="69"/>
                  </a:lnTo>
                  <a:lnTo>
                    <a:pt x="104" y="75"/>
                  </a:lnTo>
                  <a:lnTo>
                    <a:pt x="96" y="82"/>
                  </a:lnTo>
                  <a:lnTo>
                    <a:pt x="86" y="87"/>
                  </a:lnTo>
                  <a:lnTo>
                    <a:pt x="78" y="94"/>
                  </a:lnTo>
                  <a:lnTo>
                    <a:pt x="70" y="101"/>
                  </a:lnTo>
                  <a:lnTo>
                    <a:pt x="62" y="106"/>
                  </a:lnTo>
                  <a:lnTo>
                    <a:pt x="55" y="113"/>
                  </a:lnTo>
                  <a:lnTo>
                    <a:pt x="47" y="120"/>
                  </a:lnTo>
                  <a:lnTo>
                    <a:pt x="40" y="127"/>
                  </a:lnTo>
                  <a:lnTo>
                    <a:pt x="33" y="134"/>
                  </a:lnTo>
                  <a:lnTo>
                    <a:pt x="28" y="140"/>
                  </a:lnTo>
                  <a:lnTo>
                    <a:pt x="22" y="147"/>
                  </a:lnTo>
                  <a:lnTo>
                    <a:pt x="17" y="154"/>
                  </a:lnTo>
                  <a:lnTo>
                    <a:pt x="13" y="161"/>
                  </a:lnTo>
                  <a:lnTo>
                    <a:pt x="8" y="168"/>
                  </a:lnTo>
                  <a:lnTo>
                    <a:pt x="6" y="175"/>
                  </a:lnTo>
                  <a:lnTo>
                    <a:pt x="3" y="182"/>
                  </a:lnTo>
                  <a:lnTo>
                    <a:pt x="0" y="195"/>
                  </a:lnTo>
                  <a:lnTo>
                    <a:pt x="2" y="209"/>
                  </a:lnTo>
                  <a:lnTo>
                    <a:pt x="2" y="212"/>
                  </a:lnTo>
                  <a:lnTo>
                    <a:pt x="3" y="214"/>
                  </a:lnTo>
                  <a:lnTo>
                    <a:pt x="6" y="221"/>
                  </a:lnTo>
                  <a:lnTo>
                    <a:pt x="10" y="228"/>
                  </a:lnTo>
                  <a:lnTo>
                    <a:pt x="14" y="234"/>
                  </a:lnTo>
                  <a:lnTo>
                    <a:pt x="21" y="239"/>
                  </a:lnTo>
                  <a:lnTo>
                    <a:pt x="28" y="246"/>
                  </a:lnTo>
                  <a:lnTo>
                    <a:pt x="36" y="251"/>
                  </a:lnTo>
                  <a:lnTo>
                    <a:pt x="47" y="257"/>
                  </a:lnTo>
                  <a:lnTo>
                    <a:pt x="58" y="262"/>
                  </a:lnTo>
                  <a:lnTo>
                    <a:pt x="70" y="268"/>
                  </a:lnTo>
                  <a:lnTo>
                    <a:pt x="84" y="272"/>
                  </a:lnTo>
                  <a:lnTo>
                    <a:pt x="99" y="277"/>
                  </a:lnTo>
                  <a:lnTo>
                    <a:pt x="115" y="281"/>
                  </a:lnTo>
                  <a:lnTo>
                    <a:pt x="133" y="286"/>
                  </a:lnTo>
                  <a:lnTo>
                    <a:pt x="153" y="290"/>
                  </a:lnTo>
                  <a:lnTo>
                    <a:pt x="174" y="294"/>
                  </a:lnTo>
                  <a:lnTo>
                    <a:pt x="197" y="298"/>
                  </a:lnTo>
                  <a:lnTo>
                    <a:pt x="222" y="301"/>
                  </a:lnTo>
                  <a:lnTo>
                    <a:pt x="277" y="306"/>
                  </a:lnTo>
                  <a:lnTo>
                    <a:pt x="338" y="310"/>
                  </a:lnTo>
                  <a:lnTo>
                    <a:pt x="314" y="307"/>
                  </a:lnTo>
                  <a:lnTo>
                    <a:pt x="286" y="305"/>
                  </a:lnTo>
                  <a:lnTo>
                    <a:pt x="252" y="298"/>
                  </a:lnTo>
                  <a:lnTo>
                    <a:pt x="215" y="291"/>
                  </a:lnTo>
                  <a:lnTo>
                    <a:pt x="194" y="286"/>
                  </a:lnTo>
                  <a:lnTo>
                    <a:pt x="175" y="280"/>
                  </a:lnTo>
                  <a:lnTo>
                    <a:pt x="156" y="275"/>
                  </a:lnTo>
                  <a:lnTo>
                    <a:pt x="137" y="268"/>
                  </a:lnTo>
                  <a:lnTo>
                    <a:pt x="119" y="260"/>
                  </a:lnTo>
                  <a:lnTo>
                    <a:pt x="101" y="251"/>
                  </a:lnTo>
                  <a:lnTo>
                    <a:pt x="95" y="247"/>
                  </a:lnTo>
                  <a:lnTo>
                    <a:pt x="86" y="243"/>
                  </a:lnTo>
                  <a:lnTo>
                    <a:pt x="80" y="238"/>
                  </a:lnTo>
                  <a:lnTo>
                    <a:pt x="73" y="234"/>
                  </a:lnTo>
                  <a:lnTo>
                    <a:pt x="66" y="228"/>
                  </a:lnTo>
                  <a:lnTo>
                    <a:pt x="60" y="223"/>
                  </a:lnTo>
                  <a:lnTo>
                    <a:pt x="56" y="217"/>
                  </a:lnTo>
                  <a:lnTo>
                    <a:pt x="52" y="212"/>
                  </a:lnTo>
                  <a:lnTo>
                    <a:pt x="48" y="205"/>
                  </a:lnTo>
                  <a:lnTo>
                    <a:pt x="45" y="199"/>
                  </a:lnTo>
                  <a:lnTo>
                    <a:pt x="41" y="186"/>
                  </a:lnTo>
                  <a:lnTo>
                    <a:pt x="41" y="172"/>
                  </a:lnTo>
                  <a:lnTo>
                    <a:pt x="43" y="165"/>
                  </a:lnTo>
                  <a:lnTo>
                    <a:pt x="45" y="157"/>
                  </a:lnTo>
                  <a:lnTo>
                    <a:pt x="47" y="153"/>
                  </a:lnTo>
                  <a:lnTo>
                    <a:pt x="48" y="149"/>
                  </a:lnTo>
                  <a:lnTo>
                    <a:pt x="49" y="145"/>
                  </a:lnTo>
                  <a:lnTo>
                    <a:pt x="52" y="142"/>
                  </a:lnTo>
                  <a:lnTo>
                    <a:pt x="55" y="136"/>
                  </a:lnTo>
                  <a:lnTo>
                    <a:pt x="58" y="132"/>
                  </a:lnTo>
                  <a:lnTo>
                    <a:pt x="65" y="124"/>
                  </a:lnTo>
                  <a:lnTo>
                    <a:pt x="67" y="120"/>
                  </a:lnTo>
                  <a:lnTo>
                    <a:pt x="71" y="116"/>
                  </a:lnTo>
                  <a:lnTo>
                    <a:pt x="75" y="110"/>
                  </a:lnTo>
                  <a:lnTo>
                    <a:pt x="80" y="106"/>
                  </a:lnTo>
                  <a:lnTo>
                    <a:pt x="85" y="101"/>
                  </a:lnTo>
                  <a:lnTo>
                    <a:pt x="91" y="97"/>
                  </a:lnTo>
                  <a:lnTo>
                    <a:pt x="96" y="93"/>
                  </a:lnTo>
                  <a:lnTo>
                    <a:pt x="101" y="87"/>
                  </a:lnTo>
                  <a:lnTo>
                    <a:pt x="107" y="82"/>
                  </a:lnTo>
                  <a:lnTo>
                    <a:pt x="114" y="78"/>
                  </a:lnTo>
                  <a:lnTo>
                    <a:pt x="121" y="72"/>
                  </a:lnTo>
                  <a:lnTo>
                    <a:pt x="127" y="67"/>
                  </a:lnTo>
                  <a:lnTo>
                    <a:pt x="134" y="61"/>
                  </a:lnTo>
                  <a:lnTo>
                    <a:pt x="143" y="56"/>
                  </a:lnTo>
                  <a:lnTo>
                    <a:pt x="151" y="52"/>
                  </a:lnTo>
                  <a:lnTo>
                    <a:pt x="159" y="45"/>
                  </a:lnTo>
                  <a:lnTo>
                    <a:pt x="169" y="39"/>
                  </a:lnTo>
                  <a:lnTo>
                    <a:pt x="177" y="34"/>
                  </a:lnTo>
                  <a:lnTo>
                    <a:pt x="186" y="28"/>
                  </a:lnTo>
                  <a:lnTo>
                    <a:pt x="197" y="23"/>
                  </a:lnTo>
                  <a:lnTo>
                    <a:pt x="207" y="17"/>
                  </a:lnTo>
                  <a:lnTo>
                    <a:pt x="218" y="10"/>
                  </a:lnTo>
                  <a:lnTo>
                    <a:pt x="229" y="5"/>
                  </a:lnTo>
                  <a:lnTo>
                    <a:pt x="240" y="0"/>
                  </a:lnTo>
                  <a:close/>
                </a:path>
              </a:pathLst>
            </a:custGeom>
            <a:solidFill>
              <a:srgbClr val="000000"/>
            </a:solidFill>
            <a:ln w="9525">
              <a:noFill/>
              <a:round/>
              <a:headEnd/>
              <a:tailEnd/>
            </a:ln>
          </p:spPr>
          <p:txBody>
            <a:bodyPr/>
            <a:lstStyle/>
            <a:p>
              <a:endParaRPr lang="tr-TR"/>
            </a:p>
          </p:txBody>
        </p:sp>
        <p:sp>
          <p:nvSpPr>
            <p:cNvPr id="24590" name="Freeform 19"/>
            <p:cNvSpPr>
              <a:spLocks/>
            </p:cNvSpPr>
            <p:nvPr/>
          </p:nvSpPr>
          <p:spPr bwMode="auto">
            <a:xfrm>
              <a:off x="4448" y="1835"/>
              <a:ext cx="330" cy="266"/>
            </a:xfrm>
            <a:custGeom>
              <a:avLst/>
              <a:gdLst>
                <a:gd name="T0" fmla="*/ 25 w 330"/>
                <a:gd name="T1" fmla="*/ 19 h 266"/>
                <a:gd name="T2" fmla="*/ 86 w 330"/>
                <a:gd name="T3" fmla="*/ 8 h 266"/>
                <a:gd name="T4" fmla="*/ 167 w 330"/>
                <a:gd name="T5" fmla="*/ 0 h 266"/>
                <a:gd name="T6" fmla="*/ 281 w 330"/>
                <a:gd name="T7" fmla="*/ 8 h 266"/>
                <a:gd name="T8" fmla="*/ 308 w 330"/>
                <a:gd name="T9" fmla="*/ 21 h 266"/>
                <a:gd name="T10" fmla="*/ 325 w 330"/>
                <a:gd name="T11" fmla="*/ 40 h 266"/>
                <a:gd name="T12" fmla="*/ 330 w 330"/>
                <a:gd name="T13" fmla="*/ 67 h 266"/>
                <a:gd name="T14" fmla="*/ 329 w 330"/>
                <a:gd name="T15" fmla="*/ 78 h 266"/>
                <a:gd name="T16" fmla="*/ 325 w 330"/>
                <a:gd name="T17" fmla="*/ 92 h 266"/>
                <a:gd name="T18" fmla="*/ 322 w 330"/>
                <a:gd name="T19" fmla="*/ 101 h 266"/>
                <a:gd name="T20" fmla="*/ 316 w 330"/>
                <a:gd name="T21" fmla="*/ 111 h 266"/>
                <a:gd name="T22" fmla="*/ 311 w 330"/>
                <a:gd name="T23" fmla="*/ 122 h 266"/>
                <a:gd name="T24" fmla="*/ 304 w 330"/>
                <a:gd name="T25" fmla="*/ 133 h 266"/>
                <a:gd name="T26" fmla="*/ 296 w 330"/>
                <a:gd name="T27" fmla="*/ 145 h 266"/>
                <a:gd name="T28" fmla="*/ 286 w 330"/>
                <a:gd name="T29" fmla="*/ 158 h 266"/>
                <a:gd name="T30" fmla="*/ 275 w 330"/>
                <a:gd name="T31" fmla="*/ 171 h 266"/>
                <a:gd name="T32" fmla="*/ 264 w 330"/>
                <a:gd name="T33" fmla="*/ 185 h 266"/>
                <a:gd name="T34" fmla="*/ 251 w 330"/>
                <a:gd name="T35" fmla="*/ 200 h 266"/>
                <a:gd name="T36" fmla="*/ 244 w 330"/>
                <a:gd name="T37" fmla="*/ 207 h 266"/>
                <a:gd name="T38" fmla="*/ 233 w 330"/>
                <a:gd name="T39" fmla="*/ 219 h 266"/>
                <a:gd name="T40" fmla="*/ 225 w 330"/>
                <a:gd name="T41" fmla="*/ 227 h 266"/>
                <a:gd name="T42" fmla="*/ 216 w 330"/>
                <a:gd name="T43" fmla="*/ 236 h 266"/>
                <a:gd name="T44" fmla="*/ 208 w 330"/>
                <a:gd name="T45" fmla="*/ 244 h 266"/>
                <a:gd name="T46" fmla="*/ 199 w 330"/>
                <a:gd name="T47" fmla="*/ 252 h 266"/>
                <a:gd name="T48" fmla="*/ 190 w 330"/>
                <a:gd name="T49" fmla="*/ 260 h 266"/>
                <a:gd name="T50" fmla="*/ 189 w 330"/>
                <a:gd name="T51" fmla="*/ 262 h 266"/>
                <a:gd name="T52" fmla="*/ 199 w 330"/>
                <a:gd name="T53" fmla="*/ 251 h 266"/>
                <a:gd name="T54" fmla="*/ 210 w 330"/>
                <a:gd name="T55" fmla="*/ 240 h 266"/>
                <a:gd name="T56" fmla="*/ 218 w 330"/>
                <a:gd name="T57" fmla="*/ 230 h 266"/>
                <a:gd name="T58" fmla="*/ 226 w 330"/>
                <a:gd name="T59" fmla="*/ 219 h 266"/>
                <a:gd name="T60" fmla="*/ 236 w 330"/>
                <a:gd name="T61" fmla="*/ 208 h 266"/>
                <a:gd name="T62" fmla="*/ 245 w 330"/>
                <a:gd name="T63" fmla="*/ 196 h 266"/>
                <a:gd name="T64" fmla="*/ 253 w 330"/>
                <a:gd name="T65" fmla="*/ 184 h 266"/>
                <a:gd name="T66" fmla="*/ 263 w 330"/>
                <a:gd name="T67" fmla="*/ 170 h 266"/>
                <a:gd name="T68" fmla="*/ 271 w 330"/>
                <a:gd name="T69" fmla="*/ 156 h 266"/>
                <a:gd name="T70" fmla="*/ 278 w 330"/>
                <a:gd name="T71" fmla="*/ 143 h 266"/>
                <a:gd name="T72" fmla="*/ 285 w 330"/>
                <a:gd name="T73" fmla="*/ 129 h 266"/>
                <a:gd name="T74" fmla="*/ 290 w 330"/>
                <a:gd name="T75" fmla="*/ 115 h 266"/>
                <a:gd name="T76" fmla="*/ 296 w 330"/>
                <a:gd name="T77" fmla="*/ 81 h 266"/>
                <a:gd name="T78" fmla="*/ 293 w 330"/>
                <a:gd name="T79" fmla="*/ 63 h 266"/>
                <a:gd name="T80" fmla="*/ 290 w 330"/>
                <a:gd name="T81" fmla="*/ 52 h 266"/>
                <a:gd name="T82" fmla="*/ 282 w 330"/>
                <a:gd name="T83" fmla="*/ 41 h 266"/>
                <a:gd name="T84" fmla="*/ 273 w 330"/>
                <a:gd name="T85" fmla="*/ 32 h 266"/>
                <a:gd name="T86" fmla="*/ 260 w 330"/>
                <a:gd name="T87" fmla="*/ 23 h 266"/>
                <a:gd name="T88" fmla="*/ 236 w 330"/>
                <a:gd name="T89" fmla="*/ 14 h 266"/>
                <a:gd name="T90" fmla="*/ 189 w 330"/>
                <a:gd name="T91" fmla="*/ 7 h 266"/>
                <a:gd name="T92" fmla="*/ 89 w 330"/>
                <a:gd name="T93" fmla="*/ 10 h 266"/>
                <a:gd name="T94" fmla="*/ 0 w 330"/>
                <a:gd name="T95" fmla="*/ 23 h 2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0"/>
                <a:gd name="T145" fmla="*/ 0 h 266"/>
                <a:gd name="T146" fmla="*/ 330 w 330"/>
                <a:gd name="T147" fmla="*/ 266 h 2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0" h="266">
                  <a:moveTo>
                    <a:pt x="0" y="23"/>
                  </a:moveTo>
                  <a:lnTo>
                    <a:pt x="25" y="19"/>
                  </a:lnTo>
                  <a:lnTo>
                    <a:pt x="52" y="14"/>
                  </a:lnTo>
                  <a:lnTo>
                    <a:pt x="86" y="8"/>
                  </a:lnTo>
                  <a:lnTo>
                    <a:pt x="126" y="3"/>
                  </a:lnTo>
                  <a:lnTo>
                    <a:pt x="167" y="0"/>
                  </a:lnTo>
                  <a:lnTo>
                    <a:pt x="247" y="2"/>
                  </a:lnTo>
                  <a:lnTo>
                    <a:pt x="281" y="8"/>
                  </a:lnTo>
                  <a:lnTo>
                    <a:pt x="296" y="14"/>
                  </a:lnTo>
                  <a:lnTo>
                    <a:pt x="308" y="21"/>
                  </a:lnTo>
                  <a:lnTo>
                    <a:pt x="318" y="30"/>
                  </a:lnTo>
                  <a:lnTo>
                    <a:pt x="325" y="40"/>
                  </a:lnTo>
                  <a:lnTo>
                    <a:pt x="329" y="52"/>
                  </a:lnTo>
                  <a:lnTo>
                    <a:pt x="330" y="67"/>
                  </a:lnTo>
                  <a:lnTo>
                    <a:pt x="330" y="74"/>
                  </a:lnTo>
                  <a:lnTo>
                    <a:pt x="329" y="78"/>
                  </a:lnTo>
                  <a:lnTo>
                    <a:pt x="327" y="82"/>
                  </a:lnTo>
                  <a:lnTo>
                    <a:pt x="325" y="92"/>
                  </a:lnTo>
                  <a:lnTo>
                    <a:pt x="323" y="96"/>
                  </a:lnTo>
                  <a:lnTo>
                    <a:pt x="322" y="101"/>
                  </a:lnTo>
                  <a:lnTo>
                    <a:pt x="319" y="107"/>
                  </a:lnTo>
                  <a:lnTo>
                    <a:pt x="316" y="111"/>
                  </a:lnTo>
                  <a:lnTo>
                    <a:pt x="314" y="117"/>
                  </a:lnTo>
                  <a:lnTo>
                    <a:pt x="311" y="122"/>
                  </a:lnTo>
                  <a:lnTo>
                    <a:pt x="307" y="127"/>
                  </a:lnTo>
                  <a:lnTo>
                    <a:pt x="304" y="133"/>
                  </a:lnTo>
                  <a:lnTo>
                    <a:pt x="300" y="138"/>
                  </a:lnTo>
                  <a:lnTo>
                    <a:pt x="296" y="145"/>
                  </a:lnTo>
                  <a:lnTo>
                    <a:pt x="292" y="152"/>
                  </a:lnTo>
                  <a:lnTo>
                    <a:pt x="286" y="158"/>
                  </a:lnTo>
                  <a:lnTo>
                    <a:pt x="281" y="164"/>
                  </a:lnTo>
                  <a:lnTo>
                    <a:pt x="275" y="171"/>
                  </a:lnTo>
                  <a:lnTo>
                    <a:pt x="270" y="178"/>
                  </a:lnTo>
                  <a:lnTo>
                    <a:pt x="264" y="185"/>
                  </a:lnTo>
                  <a:lnTo>
                    <a:pt x="257" y="192"/>
                  </a:lnTo>
                  <a:lnTo>
                    <a:pt x="251" y="200"/>
                  </a:lnTo>
                  <a:lnTo>
                    <a:pt x="248" y="203"/>
                  </a:lnTo>
                  <a:lnTo>
                    <a:pt x="244" y="207"/>
                  </a:lnTo>
                  <a:lnTo>
                    <a:pt x="237" y="215"/>
                  </a:lnTo>
                  <a:lnTo>
                    <a:pt x="233" y="219"/>
                  </a:lnTo>
                  <a:lnTo>
                    <a:pt x="229" y="223"/>
                  </a:lnTo>
                  <a:lnTo>
                    <a:pt x="225" y="227"/>
                  </a:lnTo>
                  <a:lnTo>
                    <a:pt x="221" y="231"/>
                  </a:lnTo>
                  <a:lnTo>
                    <a:pt x="216" y="236"/>
                  </a:lnTo>
                  <a:lnTo>
                    <a:pt x="212" y="240"/>
                  </a:lnTo>
                  <a:lnTo>
                    <a:pt x="208" y="244"/>
                  </a:lnTo>
                  <a:lnTo>
                    <a:pt x="204" y="248"/>
                  </a:lnTo>
                  <a:lnTo>
                    <a:pt x="199" y="252"/>
                  </a:lnTo>
                  <a:lnTo>
                    <a:pt x="195" y="256"/>
                  </a:lnTo>
                  <a:lnTo>
                    <a:pt x="190" y="260"/>
                  </a:lnTo>
                  <a:lnTo>
                    <a:pt x="185" y="266"/>
                  </a:lnTo>
                  <a:lnTo>
                    <a:pt x="189" y="262"/>
                  </a:lnTo>
                  <a:lnTo>
                    <a:pt x="193" y="257"/>
                  </a:lnTo>
                  <a:lnTo>
                    <a:pt x="199" y="251"/>
                  </a:lnTo>
                  <a:lnTo>
                    <a:pt x="205" y="244"/>
                  </a:lnTo>
                  <a:lnTo>
                    <a:pt x="210" y="240"/>
                  </a:lnTo>
                  <a:lnTo>
                    <a:pt x="214" y="234"/>
                  </a:lnTo>
                  <a:lnTo>
                    <a:pt x="218" y="230"/>
                  </a:lnTo>
                  <a:lnTo>
                    <a:pt x="222" y="225"/>
                  </a:lnTo>
                  <a:lnTo>
                    <a:pt x="226" y="219"/>
                  </a:lnTo>
                  <a:lnTo>
                    <a:pt x="231" y="214"/>
                  </a:lnTo>
                  <a:lnTo>
                    <a:pt x="236" y="208"/>
                  </a:lnTo>
                  <a:lnTo>
                    <a:pt x="240" y="201"/>
                  </a:lnTo>
                  <a:lnTo>
                    <a:pt x="245" y="196"/>
                  </a:lnTo>
                  <a:lnTo>
                    <a:pt x="249" y="189"/>
                  </a:lnTo>
                  <a:lnTo>
                    <a:pt x="253" y="184"/>
                  </a:lnTo>
                  <a:lnTo>
                    <a:pt x="257" y="177"/>
                  </a:lnTo>
                  <a:lnTo>
                    <a:pt x="263" y="170"/>
                  </a:lnTo>
                  <a:lnTo>
                    <a:pt x="267" y="163"/>
                  </a:lnTo>
                  <a:lnTo>
                    <a:pt x="271" y="156"/>
                  </a:lnTo>
                  <a:lnTo>
                    <a:pt x="274" y="149"/>
                  </a:lnTo>
                  <a:lnTo>
                    <a:pt x="278" y="143"/>
                  </a:lnTo>
                  <a:lnTo>
                    <a:pt x="281" y="136"/>
                  </a:lnTo>
                  <a:lnTo>
                    <a:pt x="285" y="129"/>
                  </a:lnTo>
                  <a:lnTo>
                    <a:pt x="288" y="122"/>
                  </a:lnTo>
                  <a:lnTo>
                    <a:pt x="290" y="115"/>
                  </a:lnTo>
                  <a:lnTo>
                    <a:pt x="292" y="108"/>
                  </a:lnTo>
                  <a:lnTo>
                    <a:pt x="296" y="81"/>
                  </a:lnTo>
                  <a:lnTo>
                    <a:pt x="294" y="69"/>
                  </a:lnTo>
                  <a:lnTo>
                    <a:pt x="293" y="63"/>
                  </a:lnTo>
                  <a:lnTo>
                    <a:pt x="292" y="58"/>
                  </a:lnTo>
                  <a:lnTo>
                    <a:pt x="290" y="52"/>
                  </a:lnTo>
                  <a:lnTo>
                    <a:pt x="286" y="47"/>
                  </a:lnTo>
                  <a:lnTo>
                    <a:pt x="282" y="41"/>
                  </a:lnTo>
                  <a:lnTo>
                    <a:pt x="278" y="36"/>
                  </a:lnTo>
                  <a:lnTo>
                    <a:pt x="273" y="32"/>
                  </a:lnTo>
                  <a:lnTo>
                    <a:pt x="267" y="28"/>
                  </a:lnTo>
                  <a:lnTo>
                    <a:pt x="260" y="23"/>
                  </a:lnTo>
                  <a:lnTo>
                    <a:pt x="253" y="21"/>
                  </a:lnTo>
                  <a:lnTo>
                    <a:pt x="236" y="14"/>
                  </a:lnTo>
                  <a:lnTo>
                    <a:pt x="215" y="10"/>
                  </a:lnTo>
                  <a:lnTo>
                    <a:pt x="189" y="7"/>
                  </a:lnTo>
                  <a:lnTo>
                    <a:pt x="160" y="6"/>
                  </a:lnTo>
                  <a:lnTo>
                    <a:pt x="89" y="10"/>
                  </a:lnTo>
                  <a:lnTo>
                    <a:pt x="47" y="15"/>
                  </a:lnTo>
                  <a:lnTo>
                    <a:pt x="0" y="23"/>
                  </a:lnTo>
                  <a:close/>
                </a:path>
              </a:pathLst>
            </a:custGeom>
            <a:solidFill>
              <a:srgbClr val="000000"/>
            </a:solidFill>
            <a:ln w="9525">
              <a:noFill/>
              <a:round/>
              <a:headEnd/>
              <a:tailEnd/>
            </a:ln>
          </p:spPr>
          <p:txBody>
            <a:bodyPr/>
            <a:lstStyle/>
            <a:p>
              <a:endParaRPr lang="tr-TR"/>
            </a:p>
          </p:txBody>
        </p:sp>
        <p:sp>
          <p:nvSpPr>
            <p:cNvPr id="24591" name="Freeform 20"/>
            <p:cNvSpPr>
              <a:spLocks/>
            </p:cNvSpPr>
            <p:nvPr/>
          </p:nvSpPr>
          <p:spPr bwMode="auto">
            <a:xfrm>
              <a:off x="4476" y="2409"/>
              <a:ext cx="332" cy="443"/>
            </a:xfrm>
            <a:custGeom>
              <a:avLst/>
              <a:gdLst>
                <a:gd name="T0" fmla="*/ 16 w 332"/>
                <a:gd name="T1" fmla="*/ 56 h 443"/>
                <a:gd name="T2" fmla="*/ 60 w 332"/>
                <a:gd name="T3" fmla="*/ 39 h 443"/>
                <a:gd name="T4" fmla="*/ 119 w 332"/>
                <a:gd name="T5" fmla="*/ 20 h 443"/>
                <a:gd name="T6" fmla="*/ 186 w 332"/>
                <a:gd name="T7" fmla="*/ 5 h 443"/>
                <a:gd name="T8" fmla="*/ 269 w 332"/>
                <a:gd name="T9" fmla="*/ 0 h 443"/>
                <a:gd name="T10" fmla="*/ 322 w 332"/>
                <a:gd name="T11" fmla="*/ 26 h 443"/>
                <a:gd name="T12" fmla="*/ 332 w 332"/>
                <a:gd name="T13" fmla="*/ 56 h 443"/>
                <a:gd name="T14" fmla="*/ 331 w 332"/>
                <a:gd name="T15" fmla="*/ 75 h 443"/>
                <a:gd name="T16" fmla="*/ 325 w 332"/>
                <a:gd name="T17" fmla="*/ 99 h 443"/>
                <a:gd name="T18" fmla="*/ 318 w 332"/>
                <a:gd name="T19" fmla="*/ 119 h 443"/>
                <a:gd name="T20" fmla="*/ 313 w 332"/>
                <a:gd name="T21" fmla="*/ 134 h 443"/>
                <a:gd name="T22" fmla="*/ 307 w 332"/>
                <a:gd name="T23" fmla="*/ 145 h 443"/>
                <a:gd name="T24" fmla="*/ 301 w 332"/>
                <a:gd name="T25" fmla="*/ 157 h 443"/>
                <a:gd name="T26" fmla="*/ 291 w 332"/>
                <a:gd name="T27" fmla="*/ 175 h 443"/>
                <a:gd name="T28" fmla="*/ 283 w 332"/>
                <a:gd name="T29" fmla="*/ 188 h 443"/>
                <a:gd name="T30" fmla="*/ 275 w 332"/>
                <a:gd name="T31" fmla="*/ 202 h 443"/>
                <a:gd name="T32" fmla="*/ 264 w 332"/>
                <a:gd name="T33" fmla="*/ 217 h 443"/>
                <a:gd name="T34" fmla="*/ 254 w 332"/>
                <a:gd name="T35" fmla="*/ 234 h 443"/>
                <a:gd name="T36" fmla="*/ 242 w 332"/>
                <a:gd name="T37" fmla="*/ 249 h 443"/>
                <a:gd name="T38" fmla="*/ 229 w 332"/>
                <a:gd name="T39" fmla="*/ 266 h 443"/>
                <a:gd name="T40" fmla="*/ 217 w 332"/>
                <a:gd name="T41" fmla="*/ 284 h 443"/>
                <a:gd name="T42" fmla="*/ 202 w 332"/>
                <a:gd name="T43" fmla="*/ 302 h 443"/>
                <a:gd name="T44" fmla="*/ 187 w 332"/>
                <a:gd name="T45" fmla="*/ 321 h 443"/>
                <a:gd name="T46" fmla="*/ 172 w 332"/>
                <a:gd name="T47" fmla="*/ 340 h 443"/>
                <a:gd name="T48" fmla="*/ 154 w 332"/>
                <a:gd name="T49" fmla="*/ 361 h 443"/>
                <a:gd name="T50" fmla="*/ 136 w 332"/>
                <a:gd name="T51" fmla="*/ 383 h 443"/>
                <a:gd name="T52" fmla="*/ 117 w 332"/>
                <a:gd name="T53" fmla="*/ 405 h 443"/>
                <a:gd name="T54" fmla="*/ 101 w 332"/>
                <a:gd name="T55" fmla="*/ 424 h 443"/>
                <a:gd name="T56" fmla="*/ 91 w 332"/>
                <a:gd name="T57" fmla="*/ 435 h 443"/>
                <a:gd name="T58" fmla="*/ 90 w 332"/>
                <a:gd name="T59" fmla="*/ 436 h 443"/>
                <a:gd name="T60" fmla="*/ 101 w 332"/>
                <a:gd name="T61" fmla="*/ 424 h 443"/>
                <a:gd name="T62" fmla="*/ 116 w 332"/>
                <a:gd name="T63" fmla="*/ 405 h 443"/>
                <a:gd name="T64" fmla="*/ 127 w 332"/>
                <a:gd name="T65" fmla="*/ 390 h 443"/>
                <a:gd name="T66" fmla="*/ 138 w 332"/>
                <a:gd name="T67" fmla="*/ 376 h 443"/>
                <a:gd name="T68" fmla="*/ 147 w 332"/>
                <a:gd name="T69" fmla="*/ 362 h 443"/>
                <a:gd name="T70" fmla="*/ 162 w 332"/>
                <a:gd name="T71" fmla="*/ 343 h 443"/>
                <a:gd name="T72" fmla="*/ 173 w 332"/>
                <a:gd name="T73" fmla="*/ 327 h 443"/>
                <a:gd name="T74" fmla="*/ 184 w 332"/>
                <a:gd name="T75" fmla="*/ 312 h 443"/>
                <a:gd name="T76" fmla="*/ 197 w 332"/>
                <a:gd name="T77" fmla="*/ 294 h 443"/>
                <a:gd name="T78" fmla="*/ 208 w 332"/>
                <a:gd name="T79" fmla="*/ 277 h 443"/>
                <a:gd name="T80" fmla="*/ 219 w 332"/>
                <a:gd name="T81" fmla="*/ 260 h 443"/>
                <a:gd name="T82" fmla="*/ 229 w 332"/>
                <a:gd name="T83" fmla="*/ 242 h 443"/>
                <a:gd name="T84" fmla="*/ 239 w 332"/>
                <a:gd name="T85" fmla="*/ 224 h 443"/>
                <a:gd name="T86" fmla="*/ 249 w 332"/>
                <a:gd name="T87" fmla="*/ 206 h 443"/>
                <a:gd name="T88" fmla="*/ 258 w 332"/>
                <a:gd name="T89" fmla="*/ 188 h 443"/>
                <a:gd name="T90" fmla="*/ 266 w 332"/>
                <a:gd name="T91" fmla="*/ 172 h 443"/>
                <a:gd name="T92" fmla="*/ 273 w 332"/>
                <a:gd name="T93" fmla="*/ 154 h 443"/>
                <a:gd name="T94" fmla="*/ 279 w 332"/>
                <a:gd name="T95" fmla="*/ 138 h 443"/>
                <a:gd name="T96" fmla="*/ 283 w 332"/>
                <a:gd name="T97" fmla="*/ 121 h 443"/>
                <a:gd name="T98" fmla="*/ 287 w 332"/>
                <a:gd name="T99" fmla="*/ 106 h 443"/>
                <a:gd name="T100" fmla="*/ 287 w 332"/>
                <a:gd name="T101" fmla="*/ 61 h 443"/>
                <a:gd name="T102" fmla="*/ 281 w 332"/>
                <a:gd name="T103" fmla="*/ 47 h 443"/>
                <a:gd name="T104" fmla="*/ 265 w 332"/>
                <a:gd name="T105" fmla="*/ 30 h 443"/>
                <a:gd name="T106" fmla="*/ 229 w 332"/>
                <a:gd name="T107" fmla="*/ 16 h 443"/>
                <a:gd name="T108" fmla="*/ 141 w 332"/>
                <a:gd name="T109" fmla="*/ 21 h 443"/>
                <a:gd name="T110" fmla="*/ 78 w 332"/>
                <a:gd name="T111" fmla="*/ 37 h 443"/>
                <a:gd name="T112" fmla="*/ 27 w 332"/>
                <a:gd name="T113" fmla="*/ 52 h 443"/>
                <a:gd name="T114" fmla="*/ 0 w 332"/>
                <a:gd name="T115" fmla="*/ 63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2"/>
                <a:gd name="T175" fmla="*/ 0 h 443"/>
                <a:gd name="T176" fmla="*/ 332 w 332"/>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2" h="443">
                  <a:moveTo>
                    <a:pt x="0" y="63"/>
                  </a:moveTo>
                  <a:lnTo>
                    <a:pt x="8" y="58"/>
                  </a:lnTo>
                  <a:lnTo>
                    <a:pt x="16" y="56"/>
                  </a:lnTo>
                  <a:lnTo>
                    <a:pt x="28" y="50"/>
                  </a:lnTo>
                  <a:lnTo>
                    <a:pt x="43" y="45"/>
                  </a:lnTo>
                  <a:lnTo>
                    <a:pt x="60" y="39"/>
                  </a:lnTo>
                  <a:lnTo>
                    <a:pt x="78" y="32"/>
                  </a:lnTo>
                  <a:lnTo>
                    <a:pt x="98" y="27"/>
                  </a:lnTo>
                  <a:lnTo>
                    <a:pt x="119" y="20"/>
                  </a:lnTo>
                  <a:lnTo>
                    <a:pt x="141" y="15"/>
                  </a:lnTo>
                  <a:lnTo>
                    <a:pt x="164" y="9"/>
                  </a:lnTo>
                  <a:lnTo>
                    <a:pt x="186" y="5"/>
                  </a:lnTo>
                  <a:lnTo>
                    <a:pt x="208" y="1"/>
                  </a:lnTo>
                  <a:lnTo>
                    <a:pt x="229" y="0"/>
                  </a:lnTo>
                  <a:lnTo>
                    <a:pt x="269" y="0"/>
                  </a:lnTo>
                  <a:lnTo>
                    <a:pt x="301" y="8"/>
                  </a:lnTo>
                  <a:lnTo>
                    <a:pt x="313" y="16"/>
                  </a:lnTo>
                  <a:lnTo>
                    <a:pt x="322" y="26"/>
                  </a:lnTo>
                  <a:lnTo>
                    <a:pt x="327" y="32"/>
                  </a:lnTo>
                  <a:lnTo>
                    <a:pt x="329" y="39"/>
                  </a:lnTo>
                  <a:lnTo>
                    <a:pt x="332" y="56"/>
                  </a:lnTo>
                  <a:lnTo>
                    <a:pt x="332" y="60"/>
                  </a:lnTo>
                  <a:lnTo>
                    <a:pt x="332" y="65"/>
                  </a:lnTo>
                  <a:lnTo>
                    <a:pt x="331" y="75"/>
                  </a:lnTo>
                  <a:lnTo>
                    <a:pt x="329" y="87"/>
                  </a:lnTo>
                  <a:lnTo>
                    <a:pt x="328" y="93"/>
                  </a:lnTo>
                  <a:lnTo>
                    <a:pt x="325" y="99"/>
                  </a:lnTo>
                  <a:lnTo>
                    <a:pt x="324" y="105"/>
                  </a:lnTo>
                  <a:lnTo>
                    <a:pt x="321" y="112"/>
                  </a:lnTo>
                  <a:lnTo>
                    <a:pt x="318" y="119"/>
                  </a:lnTo>
                  <a:lnTo>
                    <a:pt x="316" y="125"/>
                  </a:lnTo>
                  <a:lnTo>
                    <a:pt x="314" y="130"/>
                  </a:lnTo>
                  <a:lnTo>
                    <a:pt x="313" y="134"/>
                  </a:lnTo>
                  <a:lnTo>
                    <a:pt x="310" y="138"/>
                  </a:lnTo>
                  <a:lnTo>
                    <a:pt x="309" y="141"/>
                  </a:lnTo>
                  <a:lnTo>
                    <a:pt x="307" y="145"/>
                  </a:lnTo>
                  <a:lnTo>
                    <a:pt x="305" y="149"/>
                  </a:lnTo>
                  <a:lnTo>
                    <a:pt x="302" y="153"/>
                  </a:lnTo>
                  <a:lnTo>
                    <a:pt x="301" y="157"/>
                  </a:lnTo>
                  <a:lnTo>
                    <a:pt x="298" y="161"/>
                  </a:lnTo>
                  <a:lnTo>
                    <a:pt x="297" y="165"/>
                  </a:lnTo>
                  <a:lnTo>
                    <a:pt x="291" y="175"/>
                  </a:lnTo>
                  <a:lnTo>
                    <a:pt x="288" y="179"/>
                  </a:lnTo>
                  <a:lnTo>
                    <a:pt x="286" y="183"/>
                  </a:lnTo>
                  <a:lnTo>
                    <a:pt x="283" y="188"/>
                  </a:lnTo>
                  <a:lnTo>
                    <a:pt x="280" y="193"/>
                  </a:lnTo>
                  <a:lnTo>
                    <a:pt x="277" y="198"/>
                  </a:lnTo>
                  <a:lnTo>
                    <a:pt x="275" y="202"/>
                  </a:lnTo>
                  <a:lnTo>
                    <a:pt x="271" y="208"/>
                  </a:lnTo>
                  <a:lnTo>
                    <a:pt x="268" y="212"/>
                  </a:lnTo>
                  <a:lnTo>
                    <a:pt x="264" y="217"/>
                  </a:lnTo>
                  <a:lnTo>
                    <a:pt x="261" y="223"/>
                  </a:lnTo>
                  <a:lnTo>
                    <a:pt x="257" y="228"/>
                  </a:lnTo>
                  <a:lnTo>
                    <a:pt x="254" y="234"/>
                  </a:lnTo>
                  <a:lnTo>
                    <a:pt x="250" y="238"/>
                  </a:lnTo>
                  <a:lnTo>
                    <a:pt x="246" y="243"/>
                  </a:lnTo>
                  <a:lnTo>
                    <a:pt x="242" y="249"/>
                  </a:lnTo>
                  <a:lnTo>
                    <a:pt x="238" y="255"/>
                  </a:lnTo>
                  <a:lnTo>
                    <a:pt x="235" y="261"/>
                  </a:lnTo>
                  <a:lnTo>
                    <a:pt x="229" y="266"/>
                  </a:lnTo>
                  <a:lnTo>
                    <a:pt x="225" y="272"/>
                  </a:lnTo>
                  <a:lnTo>
                    <a:pt x="221" y="277"/>
                  </a:lnTo>
                  <a:lnTo>
                    <a:pt x="217" y="284"/>
                  </a:lnTo>
                  <a:lnTo>
                    <a:pt x="213" y="290"/>
                  </a:lnTo>
                  <a:lnTo>
                    <a:pt x="208" y="297"/>
                  </a:lnTo>
                  <a:lnTo>
                    <a:pt x="202" y="302"/>
                  </a:lnTo>
                  <a:lnTo>
                    <a:pt x="198" y="309"/>
                  </a:lnTo>
                  <a:lnTo>
                    <a:pt x="193" y="314"/>
                  </a:lnTo>
                  <a:lnTo>
                    <a:pt x="187" y="321"/>
                  </a:lnTo>
                  <a:lnTo>
                    <a:pt x="183" y="328"/>
                  </a:lnTo>
                  <a:lnTo>
                    <a:pt x="177" y="335"/>
                  </a:lnTo>
                  <a:lnTo>
                    <a:pt x="172" y="340"/>
                  </a:lnTo>
                  <a:lnTo>
                    <a:pt x="167" y="347"/>
                  </a:lnTo>
                  <a:lnTo>
                    <a:pt x="161" y="354"/>
                  </a:lnTo>
                  <a:lnTo>
                    <a:pt x="154" y="361"/>
                  </a:lnTo>
                  <a:lnTo>
                    <a:pt x="149" y="368"/>
                  </a:lnTo>
                  <a:lnTo>
                    <a:pt x="143" y="376"/>
                  </a:lnTo>
                  <a:lnTo>
                    <a:pt x="136" y="383"/>
                  </a:lnTo>
                  <a:lnTo>
                    <a:pt x="131" y="390"/>
                  </a:lnTo>
                  <a:lnTo>
                    <a:pt x="124" y="398"/>
                  </a:lnTo>
                  <a:lnTo>
                    <a:pt x="117" y="405"/>
                  </a:lnTo>
                  <a:lnTo>
                    <a:pt x="112" y="411"/>
                  </a:lnTo>
                  <a:lnTo>
                    <a:pt x="105" y="420"/>
                  </a:lnTo>
                  <a:lnTo>
                    <a:pt x="101" y="424"/>
                  </a:lnTo>
                  <a:lnTo>
                    <a:pt x="98" y="428"/>
                  </a:lnTo>
                  <a:lnTo>
                    <a:pt x="94" y="431"/>
                  </a:lnTo>
                  <a:lnTo>
                    <a:pt x="91" y="435"/>
                  </a:lnTo>
                  <a:lnTo>
                    <a:pt x="87" y="439"/>
                  </a:lnTo>
                  <a:lnTo>
                    <a:pt x="84" y="443"/>
                  </a:lnTo>
                  <a:lnTo>
                    <a:pt x="90" y="436"/>
                  </a:lnTo>
                  <a:lnTo>
                    <a:pt x="93" y="433"/>
                  </a:lnTo>
                  <a:lnTo>
                    <a:pt x="97" y="428"/>
                  </a:lnTo>
                  <a:lnTo>
                    <a:pt x="101" y="424"/>
                  </a:lnTo>
                  <a:lnTo>
                    <a:pt x="105" y="418"/>
                  </a:lnTo>
                  <a:lnTo>
                    <a:pt x="110" y="411"/>
                  </a:lnTo>
                  <a:lnTo>
                    <a:pt x="116" y="405"/>
                  </a:lnTo>
                  <a:lnTo>
                    <a:pt x="121" y="398"/>
                  </a:lnTo>
                  <a:lnTo>
                    <a:pt x="124" y="394"/>
                  </a:lnTo>
                  <a:lnTo>
                    <a:pt x="127" y="390"/>
                  </a:lnTo>
                  <a:lnTo>
                    <a:pt x="131" y="385"/>
                  </a:lnTo>
                  <a:lnTo>
                    <a:pt x="134" y="381"/>
                  </a:lnTo>
                  <a:lnTo>
                    <a:pt x="138" y="376"/>
                  </a:lnTo>
                  <a:lnTo>
                    <a:pt x="141" y="372"/>
                  </a:lnTo>
                  <a:lnTo>
                    <a:pt x="145" y="368"/>
                  </a:lnTo>
                  <a:lnTo>
                    <a:pt x="147" y="362"/>
                  </a:lnTo>
                  <a:lnTo>
                    <a:pt x="154" y="353"/>
                  </a:lnTo>
                  <a:lnTo>
                    <a:pt x="158" y="349"/>
                  </a:lnTo>
                  <a:lnTo>
                    <a:pt x="162" y="343"/>
                  </a:lnTo>
                  <a:lnTo>
                    <a:pt x="165" y="338"/>
                  </a:lnTo>
                  <a:lnTo>
                    <a:pt x="169" y="332"/>
                  </a:lnTo>
                  <a:lnTo>
                    <a:pt x="173" y="327"/>
                  </a:lnTo>
                  <a:lnTo>
                    <a:pt x="177" y="323"/>
                  </a:lnTo>
                  <a:lnTo>
                    <a:pt x="180" y="317"/>
                  </a:lnTo>
                  <a:lnTo>
                    <a:pt x="184" y="312"/>
                  </a:lnTo>
                  <a:lnTo>
                    <a:pt x="188" y="305"/>
                  </a:lnTo>
                  <a:lnTo>
                    <a:pt x="193" y="299"/>
                  </a:lnTo>
                  <a:lnTo>
                    <a:pt x="197" y="294"/>
                  </a:lnTo>
                  <a:lnTo>
                    <a:pt x="199" y="288"/>
                  </a:lnTo>
                  <a:lnTo>
                    <a:pt x="203" y="283"/>
                  </a:lnTo>
                  <a:lnTo>
                    <a:pt x="208" y="277"/>
                  </a:lnTo>
                  <a:lnTo>
                    <a:pt x="212" y="271"/>
                  </a:lnTo>
                  <a:lnTo>
                    <a:pt x="214" y="265"/>
                  </a:lnTo>
                  <a:lnTo>
                    <a:pt x="219" y="260"/>
                  </a:lnTo>
                  <a:lnTo>
                    <a:pt x="223" y="254"/>
                  </a:lnTo>
                  <a:lnTo>
                    <a:pt x="225" y="247"/>
                  </a:lnTo>
                  <a:lnTo>
                    <a:pt x="229" y="242"/>
                  </a:lnTo>
                  <a:lnTo>
                    <a:pt x="232" y="236"/>
                  </a:lnTo>
                  <a:lnTo>
                    <a:pt x="236" y="229"/>
                  </a:lnTo>
                  <a:lnTo>
                    <a:pt x="239" y="224"/>
                  </a:lnTo>
                  <a:lnTo>
                    <a:pt x="243" y="219"/>
                  </a:lnTo>
                  <a:lnTo>
                    <a:pt x="246" y="212"/>
                  </a:lnTo>
                  <a:lnTo>
                    <a:pt x="249" y="206"/>
                  </a:lnTo>
                  <a:lnTo>
                    <a:pt x="253" y="201"/>
                  </a:lnTo>
                  <a:lnTo>
                    <a:pt x="255" y="194"/>
                  </a:lnTo>
                  <a:lnTo>
                    <a:pt x="258" y="188"/>
                  </a:lnTo>
                  <a:lnTo>
                    <a:pt x="261" y="183"/>
                  </a:lnTo>
                  <a:lnTo>
                    <a:pt x="264" y="177"/>
                  </a:lnTo>
                  <a:lnTo>
                    <a:pt x="266" y="172"/>
                  </a:lnTo>
                  <a:lnTo>
                    <a:pt x="268" y="165"/>
                  </a:lnTo>
                  <a:lnTo>
                    <a:pt x="271" y="160"/>
                  </a:lnTo>
                  <a:lnTo>
                    <a:pt x="273" y="154"/>
                  </a:lnTo>
                  <a:lnTo>
                    <a:pt x="275" y="149"/>
                  </a:lnTo>
                  <a:lnTo>
                    <a:pt x="277" y="143"/>
                  </a:lnTo>
                  <a:lnTo>
                    <a:pt x="279" y="138"/>
                  </a:lnTo>
                  <a:lnTo>
                    <a:pt x="280" y="132"/>
                  </a:lnTo>
                  <a:lnTo>
                    <a:pt x="283" y="127"/>
                  </a:lnTo>
                  <a:lnTo>
                    <a:pt x="283" y="121"/>
                  </a:lnTo>
                  <a:lnTo>
                    <a:pt x="284" y="116"/>
                  </a:lnTo>
                  <a:lnTo>
                    <a:pt x="286" y="112"/>
                  </a:lnTo>
                  <a:lnTo>
                    <a:pt x="287" y="106"/>
                  </a:lnTo>
                  <a:lnTo>
                    <a:pt x="288" y="87"/>
                  </a:lnTo>
                  <a:lnTo>
                    <a:pt x="288" y="69"/>
                  </a:lnTo>
                  <a:lnTo>
                    <a:pt x="287" y="61"/>
                  </a:lnTo>
                  <a:lnTo>
                    <a:pt x="284" y="54"/>
                  </a:lnTo>
                  <a:lnTo>
                    <a:pt x="283" y="50"/>
                  </a:lnTo>
                  <a:lnTo>
                    <a:pt x="281" y="47"/>
                  </a:lnTo>
                  <a:lnTo>
                    <a:pt x="276" y="41"/>
                  </a:lnTo>
                  <a:lnTo>
                    <a:pt x="272" y="35"/>
                  </a:lnTo>
                  <a:lnTo>
                    <a:pt x="265" y="30"/>
                  </a:lnTo>
                  <a:lnTo>
                    <a:pt x="258" y="26"/>
                  </a:lnTo>
                  <a:lnTo>
                    <a:pt x="250" y="21"/>
                  </a:lnTo>
                  <a:lnTo>
                    <a:pt x="229" y="16"/>
                  </a:lnTo>
                  <a:lnTo>
                    <a:pt x="205" y="15"/>
                  </a:lnTo>
                  <a:lnTo>
                    <a:pt x="175" y="16"/>
                  </a:lnTo>
                  <a:lnTo>
                    <a:pt x="141" y="21"/>
                  </a:lnTo>
                  <a:lnTo>
                    <a:pt x="120" y="26"/>
                  </a:lnTo>
                  <a:lnTo>
                    <a:pt x="100" y="31"/>
                  </a:lnTo>
                  <a:lnTo>
                    <a:pt x="78" y="37"/>
                  </a:lnTo>
                  <a:lnTo>
                    <a:pt x="53" y="43"/>
                  </a:lnTo>
                  <a:lnTo>
                    <a:pt x="41" y="47"/>
                  </a:lnTo>
                  <a:lnTo>
                    <a:pt x="27" y="52"/>
                  </a:lnTo>
                  <a:lnTo>
                    <a:pt x="13" y="57"/>
                  </a:lnTo>
                  <a:lnTo>
                    <a:pt x="0" y="63"/>
                  </a:lnTo>
                  <a:close/>
                </a:path>
              </a:pathLst>
            </a:custGeom>
            <a:solidFill>
              <a:srgbClr val="000000"/>
            </a:solidFill>
            <a:ln w="9525">
              <a:noFill/>
              <a:round/>
              <a:headEnd/>
              <a:tailEnd/>
            </a:ln>
          </p:spPr>
          <p:txBody>
            <a:bodyPr/>
            <a:lstStyle/>
            <a:p>
              <a:endParaRPr lang="tr-TR"/>
            </a:p>
          </p:txBody>
        </p:sp>
        <p:sp>
          <p:nvSpPr>
            <p:cNvPr id="24592" name="Freeform 21"/>
            <p:cNvSpPr>
              <a:spLocks/>
            </p:cNvSpPr>
            <p:nvPr/>
          </p:nvSpPr>
          <p:spPr bwMode="auto">
            <a:xfrm>
              <a:off x="4703" y="2310"/>
              <a:ext cx="279" cy="493"/>
            </a:xfrm>
            <a:custGeom>
              <a:avLst/>
              <a:gdLst>
                <a:gd name="T0" fmla="*/ 24 w 279"/>
                <a:gd name="T1" fmla="*/ 21 h 493"/>
                <a:gd name="T2" fmla="*/ 83 w 279"/>
                <a:gd name="T3" fmla="*/ 8 h 493"/>
                <a:gd name="T4" fmla="*/ 195 w 279"/>
                <a:gd name="T5" fmla="*/ 4 h 493"/>
                <a:gd name="T6" fmla="*/ 254 w 279"/>
                <a:gd name="T7" fmla="*/ 29 h 493"/>
                <a:gd name="T8" fmla="*/ 269 w 279"/>
                <a:gd name="T9" fmla="*/ 48 h 493"/>
                <a:gd name="T10" fmla="*/ 277 w 279"/>
                <a:gd name="T11" fmla="*/ 73 h 493"/>
                <a:gd name="T12" fmla="*/ 276 w 279"/>
                <a:gd name="T13" fmla="*/ 115 h 493"/>
                <a:gd name="T14" fmla="*/ 271 w 279"/>
                <a:gd name="T15" fmla="*/ 141 h 493"/>
                <a:gd name="T16" fmla="*/ 266 w 279"/>
                <a:gd name="T17" fmla="*/ 156 h 493"/>
                <a:gd name="T18" fmla="*/ 262 w 279"/>
                <a:gd name="T19" fmla="*/ 167 h 493"/>
                <a:gd name="T20" fmla="*/ 258 w 279"/>
                <a:gd name="T21" fmla="*/ 179 h 493"/>
                <a:gd name="T22" fmla="*/ 251 w 279"/>
                <a:gd name="T23" fmla="*/ 196 h 493"/>
                <a:gd name="T24" fmla="*/ 245 w 279"/>
                <a:gd name="T25" fmla="*/ 209 h 493"/>
                <a:gd name="T26" fmla="*/ 238 w 279"/>
                <a:gd name="T27" fmla="*/ 223 h 493"/>
                <a:gd name="T28" fmla="*/ 231 w 279"/>
                <a:gd name="T29" fmla="*/ 237 h 493"/>
                <a:gd name="T30" fmla="*/ 223 w 279"/>
                <a:gd name="T31" fmla="*/ 252 h 493"/>
                <a:gd name="T32" fmla="*/ 215 w 279"/>
                <a:gd name="T33" fmla="*/ 267 h 493"/>
                <a:gd name="T34" fmla="*/ 205 w 279"/>
                <a:gd name="T35" fmla="*/ 283 h 493"/>
                <a:gd name="T36" fmla="*/ 194 w 279"/>
                <a:gd name="T37" fmla="*/ 300 h 493"/>
                <a:gd name="T38" fmla="*/ 183 w 279"/>
                <a:gd name="T39" fmla="*/ 318 h 493"/>
                <a:gd name="T40" fmla="*/ 171 w 279"/>
                <a:gd name="T41" fmla="*/ 335 h 493"/>
                <a:gd name="T42" fmla="*/ 158 w 279"/>
                <a:gd name="T43" fmla="*/ 353 h 493"/>
                <a:gd name="T44" fmla="*/ 145 w 279"/>
                <a:gd name="T45" fmla="*/ 372 h 493"/>
                <a:gd name="T46" fmla="*/ 131 w 279"/>
                <a:gd name="T47" fmla="*/ 393 h 493"/>
                <a:gd name="T48" fmla="*/ 116 w 279"/>
                <a:gd name="T49" fmla="*/ 412 h 493"/>
                <a:gd name="T50" fmla="*/ 100 w 279"/>
                <a:gd name="T51" fmla="*/ 434 h 493"/>
                <a:gd name="T52" fmla="*/ 83 w 279"/>
                <a:gd name="T53" fmla="*/ 456 h 493"/>
                <a:gd name="T54" fmla="*/ 65 w 279"/>
                <a:gd name="T55" fmla="*/ 478 h 493"/>
                <a:gd name="T56" fmla="*/ 52 w 279"/>
                <a:gd name="T57" fmla="*/ 493 h 493"/>
                <a:gd name="T58" fmla="*/ 67 w 279"/>
                <a:gd name="T59" fmla="*/ 474 h 493"/>
                <a:gd name="T60" fmla="*/ 80 w 279"/>
                <a:gd name="T61" fmla="*/ 454 h 493"/>
                <a:gd name="T62" fmla="*/ 91 w 279"/>
                <a:gd name="T63" fmla="*/ 439 h 493"/>
                <a:gd name="T64" fmla="*/ 100 w 279"/>
                <a:gd name="T65" fmla="*/ 426 h 493"/>
                <a:gd name="T66" fmla="*/ 112 w 279"/>
                <a:gd name="T67" fmla="*/ 406 h 493"/>
                <a:gd name="T68" fmla="*/ 121 w 279"/>
                <a:gd name="T69" fmla="*/ 391 h 493"/>
                <a:gd name="T70" fmla="*/ 132 w 279"/>
                <a:gd name="T71" fmla="*/ 375 h 493"/>
                <a:gd name="T72" fmla="*/ 142 w 279"/>
                <a:gd name="T73" fmla="*/ 359 h 493"/>
                <a:gd name="T74" fmla="*/ 153 w 279"/>
                <a:gd name="T75" fmla="*/ 341 h 493"/>
                <a:gd name="T76" fmla="*/ 163 w 279"/>
                <a:gd name="T77" fmla="*/ 323 h 493"/>
                <a:gd name="T78" fmla="*/ 172 w 279"/>
                <a:gd name="T79" fmla="*/ 305 h 493"/>
                <a:gd name="T80" fmla="*/ 183 w 279"/>
                <a:gd name="T81" fmla="*/ 286 h 493"/>
                <a:gd name="T82" fmla="*/ 191 w 279"/>
                <a:gd name="T83" fmla="*/ 267 h 493"/>
                <a:gd name="T84" fmla="*/ 201 w 279"/>
                <a:gd name="T85" fmla="*/ 248 h 493"/>
                <a:gd name="T86" fmla="*/ 209 w 279"/>
                <a:gd name="T87" fmla="*/ 230 h 493"/>
                <a:gd name="T88" fmla="*/ 216 w 279"/>
                <a:gd name="T89" fmla="*/ 211 h 493"/>
                <a:gd name="T90" fmla="*/ 223 w 279"/>
                <a:gd name="T91" fmla="*/ 192 h 493"/>
                <a:gd name="T92" fmla="*/ 228 w 279"/>
                <a:gd name="T93" fmla="*/ 174 h 493"/>
                <a:gd name="T94" fmla="*/ 232 w 279"/>
                <a:gd name="T95" fmla="*/ 156 h 493"/>
                <a:gd name="T96" fmla="*/ 239 w 279"/>
                <a:gd name="T97" fmla="*/ 116 h 493"/>
                <a:gd name="T98" fmla="*/ 238 w 279"/>
                <a:gd name="T99" fmla="*/ 86 h 493"/>
                <a:gd name="T100" fmla="*/ 234 w 279"/>
                <a:gd name="T101" fmla="*/ 68 h 493"/>
                <a:gd name="T102" fmla="*/ 227 w 279"/>
                <a:gd name="T103" fmla="*/ 52 h 493"/>
                <a:gd name="T104" fmla="*/ 216 w 279"/>
                <a:gd name="T105" fmla="*/ 38 h 493"/>
                <a:gd name="T106" fmla="*/ 193 w 279"/>
                <a:gd name="T107" fmla="*/ 22 h 493"/>
                <a:gd name="T108" fmla="*/ 147 w 279"/>
                <a:gd name="T109" fmla="*/ 10 h 493"/>
                <a:gd name="T110" fmla="*/ 23 w 279"/>
                <a:gd name="T111" fmla="*/ 22 h 4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9"/>
                <a:gd name="T169" fmla="*/ 0 h 493"/>
                <a:gd name="T170" fmla="*/ 279 w 279"/>
                <a:gd name="T171" fmla="*/ 493 h 4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9" h="493">
                  <a:moveTo>
                    <a:pt x="0" y="27"/>
                  </a:moveTo>
                  <a:lnTo>
                    <a:pt x="7" y="26"/>
                  </a:lnTo>
                  <a:lnTo>
                    <a:pt x="24" y="21"/>
                  </a:lnTo>
                  <a:lnTo>
                    <a:pt x="50" y="14"/>
                  </a:lnTo>
                  <a:lnTo>
                    <a:pt x="67" y="11"/>
                  </a:lnTo>
                  <a:lnTo>
                    <a:pt x="83" y="8"/>
                  </a:lnTo>
                  <a:lnTo>
                    <a:pt x="120" y="3"/>
                  </a:lnTo>
                  <a:lnTo>
                    <a:pt x="158" y="0"/>
                  </a:lnTo>
                  <a:lnTo>
                    <a:pt x="195" y="4"/>
                  </a:lnTo>
                  <a:lnTo>
                    <a:pt x="228" y="12"/>
                  </a:lnTo>
                  <a:lnTo>
                    <a:pt x="242" y="19"/>
                  </a:lnTo>
                  <a:lnTo>
                    <a:pt x="254" y="29"/>
                  </a:lnTo>
                  <a:lnTo>
                    <a:pt x="260" y="36"/>
                  </a:lnTo>
                  <a:lnTo>
                    <a:pt x="264" y="41"/>
                  </a:lnTo>
                  <a:lnTo>
                    <a:pt x="269" y="48"/>
                  </a:lnTo>
                  <a:lnTo>
                    <a:pt x="272" y="55"/>
                  </a:lnTo>
                  <a:lnTo>
                    <a:pt x="275" y="63"/>
                  </a:lnTo>
                  <a:lnTo>
                    <a:pt x="277" y="73"/>
                  </a:lnTo>
                  <a:lnTo>
                    <a:pt x="279" y="92"/>
                  </a:lnTo>
                  <a:lnTo>
                    <a:pt x="277" y="104"/>
                  </a:lnTo>
                  <a:lnTo>
                    <a:pt x="276" y="115"/>
                  </a:lnTo>
                  <a:lnTo>
                    <a:pt x="275" y="129"/>
                  </a:lnTo>
                  <a:lnTo>
                    <a:pt x="273" y="134"/>
                  </a:lnTo>
                  <a:lnTo>
                    <a:pt x="271" y="141"/>
                  </a:lnTo>
                  <a:lnTo>
                    <a:pt x="269" y="149"/>
                  </a:lnTo>
                  <a:lnTo>
                    <a:pt x="268" y="152"/>
                  </a:lnTo>
                  <a:lnTo>
                    <a:pt x="266" y="156"/>
                  </a:lnTo>
                  <a:lnTo>
                    <a:pt x="265" y="160"/>
                  </a:lnTo>
                  <a:lnTo>
                    <a:pt x="264" y="163"/>
                  </a:lnTo>
                  <a:lnTo>
                    <a:pt x="262" y="167"/>
                  </a:lnTo>
                  <a:lnTo>
                    <a:pt x="261" y="171"/>
                  </a:lnTo>
                  <a:lnTo>
                    <a:pt x="260" y="175"/>
                  </a:lnTo>
                  <a:lnTo>
                    <a:pt x="258" y="179"/>
                  </a:lnTo>
                  <a:lnTo>
                    <a:pt x="257" y="183"/>
                  </a:lnTo>
                  <a:lnTo>
                    <a:pt x="254" y="188"/>
                  </a:lnTo>
                  <a:lnTo>
                    <a:pt x="251" y="196"/>
                  </a:lnTo>
                  <a:lnTo>
                    <a:pt x="249" y="200"/>
                  </a:lnTo>
                  <a:lnTo>
                    <a:pt x="247" y="205"/>
                  </a:lnTo>
                  <a:lnTo>
                    <a:pt x="245" y="209"/>
                  </a:lnTo>
                  <a:lnTo>
                    <a:pt x="243" y="214"/>
                  </a:lnTo>
                  <a:lnTo>
                    <a:pt x="241" y="218"/>
                  </a:lnTo>
                  <a:lnTo>
                    <a:pt x="238" y="223"/>
                  </a:lnTo>
                  <a:lnTo>
                    <a:pt x="236" y="227"/>
                  </a:lnTo>
                  <a:lnTo>
                    <a:pt x="234" y="233"/>
                  </a:lnTo>
                  <a:lnTo>
                    <a:pt x="231" y="237"/>
                  </a:lnTo>
                  <a:lnTo>
                    <a:pt x="228" y="242"/>
                  </a:lnTo>
                  <a:lnTo>
                    <a:pt x="225" y="246"/>
                  </a:lnTo>
                  <a:lnTo>
                    <a:pt x="223" y="252"/>
                  </a:lnTo>
                  <a:lnTo>
                    <a:pt x="220" y="257"/>
                  </a:lnTo>
                  <a:lnTo>
                    <a:pt x="217" y="261"/>
                  </a:lnTo>
                  <a:lnTo>
                    <a:pt x="215" y="267"/>
                  </a:lnTo>
                  <a:lnTo>
                    <a:pt x="212" y="272"/>
                  </a:lnTo>
                  <a:lnTo>
                    <a:pt x="208" y="278"/>
                  </a:lnTo>
                  <a:lnTo>
                    <a:pt x="205" y="283"/>
                  </a:lnTo>
                  <a:lnTo>
                    <a:pt x="201" y="289"/>
                  </a:lnTo>
                  <a:lnTo>
                    <a:pt x="198" y="294"/>
                  </a:lnTo>
                  <a:lnTo>
                    <a:pt x="194" y="300"/>
                  </a:lnTo>
                  <a:lnTo>
                    <a:pt x="191" y="305"/>
                  </a:lnTo>
                  <a:lnTo>
                    <a:pt x="187" y="311"/>
                  </a:lnTo>
                  <a:lnTo>
                    <a:pt x="183" y="318"/>
                  </a:lnTo>
                  <a:lnTo>
                    <a:pt x="179" y="323"/>
                  </a:lnTo>
                  <a:lnTo>
                    <a:pt x="175" y="328"/>
                  </a:lnTo>
                  <a:lnTo>
                    <a:pt x="171" y="335"/>
                  </a:lnTo>
                  <a:lnTo>
                    <a:pt x="167" y="341"/>
                  </a:lnTo>
                  <a:lnTo>
                    <a:pt x="163" y="348"/>
                  </a:lnTo>
                  <a:lnTo>
                    <a:pt x="158" y="353"/>
                  </a:lnTo>
                  <a:lnTo>
                    <a:pt x="154" y="360"/>
                  </a:lnTo>
                  <a:lnTo>
                    <a:pt x="150" y="365"/>
                  </a:lnTo>
                  <a:lnTo>
                    <a:pt x="145" y="372"/>
                  </a:lnTo>
                  <a:lnTo>
                    <a:pt x="141" y="379"/>
                  </a:lnTo>
                  <a:lnTo>
                    <a:pt x="135" y="386"/>
                  </a:lnTo>
                  <a:lnTo>
                    <a:pt x="131" y="393"/>
                  </a:lnTo>
                  <a:lnTo>
                    <a:pt x="126" y="398"/>
                  </a:lnTo>
                  <a:lnTo>
                    <a:pt x="120" y="405"/>
                  </a:lnTo>
                  <a:lnTo>
                    <a:pt x="116" y="412"/>
                  </a:lnTo>
                  <a:lnTo>
                    <a:pt x="111" y="420"/>
                  </a:lnTo>
                  <a:lnTo>
                    <a:pt x="105" y="427"/>
                  </a:lnTo>
                  <a:lnTo>
                    <a:pt x="100" y="434"/>
                  </a:lnTo>
                  <a:lnTo>
                    <a:pt x="94" y="441"/>
                  </a:lnTo>
                  <a:lnTo>
                    <a:pt x="89" y="448"/>
                  </a:lnTo>
                  <a:lnTo>
                    <a:pt x="83" y="456"/>
                  </a:lnTo>
                  <a:lnTo>
                    <a:pt x="76" y="463"/>
                  </a:lnTo>
                  <a:lnTo>
                    <a:pt x="71" y="471"/>
                  </a:lnTo>
                  <a:lnTo>
                    <a:pt x="65" y="478"/>
                  </a:lnTo>
                  <a:lnTo>
                    <a:pt x="59" y="486"/>
                  </a:lnTo>
                  <a:lnTo>
                    <a:pt x="56" y="489"/>
                  </a:lnTo>
                  <a:lnTo>
                    <a:pt x="52" y="493"/>
                  </a:lnTo>
                  <a:lnTo>
                    <a:pt x="57" y="486"/>
                  </a:lnTo>
                  <a:lnTo>
                    <a:pt x="63" y="479"/>
                  </a:lnTo>
                  <a:lnTo>
                    <a:pt x="67" y="474"/>
                  </a:lnTo>
                  <a:lnTo>
                    <a:pt x="71" y="468"/>
                  </a:lnTo>
                  <a:lnTo>
                    <a:pt x="75" y="461"/>
                  </a:lnTo>
                  <a:lnTo>
                    <a:pt x="80" y="454"/>
                  </a:lnTo>
                  <a:lnTo>
                    <a:pt x="86" y="448"/>
                  </a:lnTo>
                  <a:lnTo>
                    <a:pt x="89" y="443"/>
                  </a:lnTo>
                  <a:lnTo>
                    <a:pt x="91" y="439"/>
                  </a:lnTo>
                  <a:lnTo>
                    <a:pt x="94" y="435"/>
                  </a:lnTo>
                  <a:lnTo>
                    <a:pt x="97" y="430"/>
                  </a:lnTo>
                  <a:lnTo>
                    <a:pt x="100" y="426"/>
                  </a:lnTo>
                  <a:lnTo>
                    <a:pt x="102" y="422"/>
                  </a:lnTo>
                  <a:lnTo>
                    <a:pt x="109" y="412"/>
                  </a:lnTo>
                  <a:lnTo>
                    <a:pt x="112" y="406"/>
                  </a:lnTo>
                  <a:lnTo>
                    <a:pt x="116" y="401"/>
                  </a:lnTo>
                  <a:lnTo>
                    <a:pt x="119" y="397"/>
                  </a:lnTo>
                  <a:lnTo>
                    <a:pt x="121" y="391"/>
                  </a:lnTo>
                  <a:lnTo>
                    <a:pt x="126" y="386"/>
                  </a:lnTo>
                  <a:lnTo>
                    <a:pt x="128" y="380"/>
                  </a:lnTo>
                  <a:lnTo>
                    <a:pt x="132" y="375"/>
                  </a:lnTo>
                  <a:lnTo>
                    <a:pt x="135" y="370"/>
                  </a:lnTo>
                  <a:lnTo>
                    <a:pt x="139" y="364"/>
                  </a:lnTo>
                  <a:lnTo>
                    <a:pt x="142" y="359"/>
                  </a:lnTo>
                  <a:lnTo>
                    <a:pt x="146" y="353"/>
                  </a:lnTo>
                  <a:lnTo>
                    <a:pt x="149" y="346"/>
                  </a:lnTo>
                  <a:lnTo>
                    <a:pt x="153" y="341"/>
                  </a:lnTo>
                  <a:lnTo>
                    <a:pt x="156" y="335"/>
                  </a:lnTo>
                  <a:lnTo>
                    <a:pt x="160" y="328"/>
                  </a:lnTo>
                  <a:lnTo>
                    <a:pt x="163" y="323"/>
                  </a:lnTo>
                  <a:lnTo>
                    <a:pt x="167" y="318"/>
                  </a:lnTo>
                  <a:lnTo>
                    <a:pt x="169" y="311"/>
                  </a:lnTo>
                  <a:lnTo>
                    <a:pt x="172" y="305"/>
                  </a:lnTo>
                  <a:lnTo>
                    <a:pt x="176" y="298"/>
                  </a:lnTo>
                  <a:lnTo>
                    <a:pt x="179" y="293"/>
                  </a:lnTo>
                  <a:lnTo>
                    <a:pt x="183" y="286"/>
                  </a:lnTo>
                  <a:lnTo>
                    <a:pt x="186" y="279"/>
                  </a:lnTo>
                  <a:lnTo>
                    <a:pt x="189" y="274"/>
                  </a:lnTo>
                  <a:lnTo>
                    <a:pt x="191" y="267"/>
                  </a:lnTo>
                  <a:lnTo>
                    <a:pt x="194" y="261"/>
                  </a:lnTo>
                  <a:lnTo>
                    <a:pt x="198" y="255"/>
                  </a:lnTo>
                  <a:lnTo>
                    <a:pt x="201" y="248"/>
                  </a:lnTo>
                  <a:lnTo>
                    <a:pt x="204" y="242"/>
                  </a:lnTo>
                  <a:lnTo>
                    <a:pt x="206" y="235"/>
                  </a:lnTo>
                  <a:lnTo>
                    <a:pt x="209" y="230"/>
                  </a:lnTo>
                  <a:lnTo>
                    <a:pt x="212" y="223"/>
                  </a:lnTo>
                  <a:lnTo>
                    <a:pt x="213" y="218"/>
                  </a:lnTo>
                  <a:lnTo>
                    <a:pt x="216" y="211"/>
                  </a:lnTo>
                  <a:lnTo>
                    <a:pt x="219" y="204"/>
                  </a:lnTo>
                  <a:lnTo>
                    <a:pt x="221" y="198"/>
                  </a:lnTo>
                  <a:lnTo>
                    <a:pt x="223" y="192"/>
                  </a:lnTo>
                  <a:lnTo>
                    <a:pt x="224" y="186"/>
                  </a:lnTo>
                  <a:lnTo>
                    <a:pt x="227" y="179"/>
                  </a:lnTo>
                  <a:lnTo>
                    <a:pt x="228" y="174"/>
                  </a:lnTo>
                  <a:lnTo>
                    <a:pt x="230" y="168"/>
                  </a:lnTo>
                  <a:lnTo>
                    <a:pt x="231" y="162"/>
                  </a:lnTo>
                  <a:lnTo>
                    <a:pt x="232" y="156"/>
                  </a:lnTo>
                  <a:lnTo>
                    <a:pt x="234" y="151"/>
                  </a:lnTo>
                  <a:lnTo>
                    <a:pt x="236" y="138"/>
                  </a:lnTo>
                  <a:lnTo>
                    <a:pt x="239" y="116"/>
                  </a:lnTo>
                  <a:lnTo>
                    <a:pt x="239" y="107"/>
                  </a:lnTo>
                  <a:lnTo>
                    <a:pt x="239" y="96"/>
                  </a:lnTo>
                  <a:lnTo>
                    <a:pt x="238" y="86"/>
                  </a:lnTo>
                  <a:lnTo>
                    <a:pt x="236" y="77"/>
                  </a:lnTo>
                  <a:lnTo>
                    <a:pt x="235" y="73"/>
                  </a:lnTo>
                  <a:lnTo>
                    <a:pt x="234" y="68"/>
                  </a:lnTo>
                  <a:lnTo>
                    <a:pt x="232" y="63"/>
                  </a:lnTo>
                  <a:lnTo>
                    <a:pt x="231" y="60"/>
                  </a:lnTo>
                  <a:lnTo>
                    <a:pt x="227" y="52"/>
                  </a:lnTo>
                  <a:lnTo>
                    <a:pt x="224" y="48"/>
                  </a:lnTo>
                  <a:lnTo>
                    <a:pt x="221" y="45"/>
                  </a:lnTo>
                  <a:lnTo>
                    <a:pt x="216" y="38"/>
                  </a:lnTo>
                  <a:lnTo>
                    <a:pt x="209" y="32"/>
                  </a:lnTo>
                  <a:lnTo>
                    <a:pt x="202" y="26"/>
                  </a:lnTo>
                  <a:lnTo>
                    <a:pt x="193" y="22"/>
                  </a:lnTo>
                  <a:lnTo>
                    <a:pt x="183" y="18"/>
                  </a:lnTo>
                  <a:lnTo>
                    <a:pt x="172" y="14"/>
                  </a:lnTo>
                  <a:lnTo>
                    <a:pt x="147" y="10"/>
                  </a:lnTo>
                  <a:lnTo>
                    <a:pt x="85" y="11"/>
                  </a:lnTo>
                  <a:lnTo>
                    <a:pt x="45" y="18"/>
                  </a:lnTo>
                  <a:lnTo>
                    <a:pt x="23" y="22"/>
                  </a:lnTo>
                  <a:lnTo>
                    <a:pt x="0" y="27"/>
                  </a:lnTo>
                  <a:close/>
                </a:path>
              </a:pathLst>
            </a:custGeom>
            <a:solidFill>
              <a:srgbClr val="000000"/>
            </a:solidFill>
            <a:ln w="9525">
              <a:noFill/>
              <a:round/>
              <a:headEnd/>
              <a:tailEnd/>
            </a:ln>
          </p:spPr>
          <p:txBody>
            <a:bodyPr/>
            <a:lstStyle/>
            <a:p>
              <a:endParaRPr lang="tr-TR"/>
            </a:p>
          </p:txBody>
        </p:sp>
        <p:sp>
          <p:nvSpPr>
            <p:cNvPr id="24593" name="Freeform 22"/>
            <p:cNvSpPr>
              <a:spLocks/>
            </p:cNvSpPr>
            <p:nvPr/>
          </p:nvSpPr>
          <p:spPr bwMode="auto">
            <a:xfrm>
              <a:off x="4452" y="2548"/>
              <a:ext cx="115" cy="333"/>
            </a:xfrm>
            <a:custGeom>
              <a:avLst/>
              <a:gdLst>
                <a:gd name="T0" fmla="*/ 114 w 115"/>
                <a:gd name="T1" fmla="*/ 2 h 333"/>
                <a:gd name="T2" fmla="*/ 108 w 115"/>
                <a:gd name="T3" fmla="*/ 14 h 333"/>
                <a:gd name="T4" fmla="*/ 103 w 115"/>
                <a:gd name="T5" fmla="*/ 26 h 333"/>
                <a:gd name="T6" fmla="*/ 98 w 115"/>
                <a:gd name="T7" fmla="*/ 37 h 333"/>
                <a:gd name="T8" fmla="*/ 91 w 115"/>
                <a:gd name="T9" fmla="*/ 51 h 333"/>
                <a:gd name="T10" fmla="*/ 87 w 115"/>
                <a:gd name="T11" fmla="*/ 59 h 333"/>
                <a:gd name="T12" fmla="*/ 82 w 115"/>
                <a:gd name="T13" fmla="*/ 70 h 333"/>
                <a:gd name="T14" fmla="*/ 78 w 115"/>
                <a:gd name="T15" fmla="*/ 81 h 333"/>
                <a:gd name="T16" fmla="*/ 73 w 115"/>
                <a:gd name="T17" fmla="*/ 92 h 333"/>
                <a:gd name="T18" fmla="*/ 69 w 115"/>
                <a:gd name="T19" fmla="*/ 104 h 333"/>
                <a:gd name="T20" fmla="*/ 63 w 115"/>
                <a:gd name="T21" fmla="*/ 116 h 333"/>
                <a:gd name="T22" fmla="*/ 59 w 115"/>
                <a:gd name="T23" fmla="*/ 129 h 333"/>
                <a:gd name="T24" fmla="*/ 54 w 115"/>
                <a:gd name="T25" fmla="*/ 142 h 333"/>
                <a:gd name="T26" fmla="*/ 50 w 115"/>
                <a:gd name="T27" fmla="*/ 155 h 333"/>
                <a:gd name="T28" fmla="*/ 46 w 115"/>
                <a:gd name="T29" fmla="*/ 168 h 333"/>
                <a:gd name="T30" fmla="*/ 40 w 115"/>
                <a:gd name="T31" fmla="*/ 182 h 333"/>
                <a:gd name="T32" fmla="*/ 36 w 115"/>
                <a:gd name="T33" fmla="*/ 196 h 333"/>
                <a:gd name="T34" fmla="*/ 32 w 115"/>
                <a:gd name="T35" fmla="*/ 211 h 333"/>
                <a:gd name="T36" fmla="*/ 28 w 115"/>
                <a:gd name="T37" fmla="*/ 225 h 333"/>
                <a:gd name="T38" fmla="*/ 25 w 115"/>
                <a:gd name="T39" fmla="*/ 238 h 333"/>
                <a:gd name="T40" fmla="*/ 21 w 115"/>
                <a:gd name="T41" fmla="*/ 252 h 333"/>
                <a:gd name="T42" fmla="*/ 18 w 115"/>
                <a:gd name="T43" fmla="*/ 266 h 333"/>
                <a:gd name="T44" fmla="*/ 11 w 115"/>
                <a:gd name="T45" fmla="*/ 307 h 333"/>
                <a:gd name="T46" fmla="*/ 10 w 115"/>
                <a:gd name="T47" fmla="*/ 330 h 333"/>
                <a:gd name="T48" fmla="*/ 6 w 115"/>
                <a:gd name="T49" fmla="*/ 311 h 333"/>
                <a:gd name="T50" fmla="*/ 0 w 115"/>
                <a:gd name="T51" fmla="*/ 255 h 333"/>
                <a:gd name="T52" fmla="*/ 0 w 115"/>
                <a:gd name="T53" fmla="*/ 205 h 333"/>
                <a:gd name="T54" fmla="*/ 4 w 115"/>
                <a:gd name="T55" fmla="*/ 178 h 333"/>
                <a:gd name="T56" fmla="*/ 9 w 115"/>
                <a:gd name="T57" fmla="*/ 158 h 333"/>
                <a:gd name="T58" fmla="*/ 11 w 115"/>
                <a:gd name="T59" fmla="*/ 144 h 333"/>
                <a:gd name="T60" fmla="*/ 15 w 115"/>
                <a:gd name="T61" fmla="*/ 130 h 333"/>
                <a:gd name="T62" fmla="*/ 21 w 115"/>
                <a:gd name="T63" fmla="*/ 116 h 333"/>
                <a:gd name="T64" fmla="*/ 26 w 115"/>
                <a:gd name="T65" fmla="*/ 103 h 333"/>
                <a:gd name="T66" fmla="*/ 33 w 115"/>
                <a:gd name="T67" fmla="*/ 89 h 333"/>
                <a:gd name="T68" fmla="*/ 40 w 115"/>
                <a:gd name="T69" fmla="*/ 75 h 333"/>
                <a:gd name="T70" fmla="*/ 48 w 115"/>
                <a:gd name="T71" fmla="*/ 63 h 333"/>
                <a:gd name="T72" fmla="*/ 58 w 115"/>
                <a:gd name="T73" fmla="*/ 51 h 333"/>
                <a:gd name="T74" fmla="*/ 69 w 115"/>
                <a:gd name="T75" fmla="*/ 38 h 333"/>
                <a:gd name="T76" fmla="*/ 81 w 115"/>
                <a:gd name="T77" fmla="*/ 26 h 333"/>
                <a:gd name="T78" fmla="*/ 93 w 115"/>
                <a:gd name="T79" fmla="*/ 15 h 333"/>
                <a:gd name="T80" fmla="*/ 107 w 115"/>
                <a:gd name="T81" fmla="*/ 4 h 333"/>
                <a:gd name="T82" fmla="*/ 115 w 115"/>
                <a:gd name="T83" fmla="*/ 0 h 3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
                <a:gd name="T127" fmla="*/ 0 h 333"/>
                <a:gd name="T128" fmla="*/ 115 w 115"/>
                <a:gd name="T129" fmla="*/ 333 h 3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 h="333">
                  <a:moveTo>
                    <a:pt x="115" y="0"/>
                  </a:moveTo>
                  <a:lnTo>
                    <a:pt x="114" y="2"/>
                  </a:lnTo>
                  <a:lnTo>
                    <a:pt x="111" y="8"/>
                  </a:lnTo>
                  <a:lnTo>
                    <a:pt x="108" y="14"/>
                  </a:lnTo>
                  <a:lnTo>
                    <a:pt x="106" y="19"/>
                  </a:lnTo>
                  <a:lnTo>
                    <a:pt x="103" y="26"/>
                  </a:lnTo>
                  <a:lnTo>
                    <a:pt x="99" y="33"/>
                  </a:lnTo>
                  <a:lnTo>
                    <a:pt x="98" y="37"/>
                  </a:lnTo>
                  <a:lnTo>
                    <a:pt x="95" y="41"/>
                  </a:lnTo>
                  <a:lnTo>
                    <a:pt x="91" y="51"/>
                  </a:lnTo>
                  <a:lnTo>
                    <a:pt x="89" y="55"/>
                  </a:lnTo>
                  <a:lnTo>
                    <a:pt x="87" y="59"/>
                  </a:lnTo>
                  <a:lnTo>
                    <a:pt x="85" y="64"/>
                  </a:lnTo>
                  <a:lnTo>
                    <a:pt x="82" y="70"/>
                  </a:lnTo>
                  <a:lnTo>
                    <a:pt x="81" y="75"/>
                  </a:lnTo>
                  <a:lnTo>
                    <a:pt x="78" y="81"/>
                  </a:lnTo>
                  <a:lnTo>
                    <a:pt x="76" y="86"/>
                  </a:lnTo>
                  <a:lnTo>
                    <a:pt x="73" y="92"/>
                  </a:lnTo>
                  <a:lnTo>
                    <a:pt x="72" y="97"/>
                  </a:lnTo>
                  <a:lnTo>
                    <a:pt x="69" y="104"/>
                  </a:lnTo>
                  <a:lnTo>
                    <a:pt x="66" y="110"/>
                  </a:lnTo>
                  <a:lnTo>
                    <a:pt x="63" y="116"/>
                  </a:lnTo>
                  <a:lnTo>
                    <a:pt x="62" y="122"/>
                  </a:lnTo>
                  <a:lnTo>
                    <a:pt x="59" y="129"/>
                  </a:lnTo>
                  <a:lnTo>
                    <a:pt x="56" y="136"/>
                  </a:lnTo>
                  <a:lnTo>
                    <a:pt x="54" y="142"/>
                  </a:lnTo>
                  <a:lnTo>
                    <a:pt x="52" y="148"/>
                  </a:lnTo>
                  <a:lnTo>
                    <a:pt x="50" y="155"/>
                  </a:lnTo>
                  <a:lnTo>
                    <a:pt x="47" y="162"/>
                  </a:lnTo>
                  <a:lnTo>
                    <a:pt x="46" y="168"/>
                  </a:lnTo>
                  <a:lnTo>
                    <a:pt x="43" y="175"/>
                  </a:lnTo>
                  <a:lnTo>
                    <a:pt x="40" y="182"/>
                  </a:lnTo>
                  <a:lnTo>
                    <a:pt x="39" y="189"/>
                  </a:lnTo>
                  <a:lnTo>
                    <a:pt x="36" y="196"/>
                  </a:lnTo>
                  <a:lnTo>
                    <a:pt x="33" y="203"/>
                  </a:lnTo>
                  <a:lnTo>
                    <a:pt x="32" y="211"/>
                  </a:lnTo>
                  <a:lnTo>
                    <a:pt x="30" y="218"/>
                  </a:lnTo>
                  <a:lnTo>
                    <a:pt x="28" y="225"/>
                  </a:lnTo>
                  <a:lnTo>
                    <a:pt x="26" y="231"/>
                  </a:lnTo>
                  <a:lnTo>
                    <a:pt x="25" y="238"/>
                  </a:lnTo>
                  <a:lnTo>
                    <a:pt x="22" y="245"/>
                  </a:lnTo>
                  <a:lnTo>
                    <a:pt x="21" y="252"/>
                  </a:lnTo>
                  <a:lnTo>
                    <a:pt x="20" y="259"/>
                  </a:lnTo>
                  <a:lnTo>
                    <a:pt x="18" y="266"/>
                  </a:lnTo>
                  <a:lnTo>
                    <a:pt x="15" y="279"/>
                  </a:lnTo>
                  <a:lnTo>
                    <a:pt x="11" y="307"/>
                  </a:lnTo>
                  <a:lnTo>
                    <a:pt x="10" y="333"/>
                  </a:lnTo>
                  <a:lnTo>
                    <a:pt x="10" y="330"/>
                  </a:lnTo>
                  <a:lnTo>
                    <a:pt x="9" y="322"/>
                  </a:lnTo>
                  <a:lnTo>
                    <a:pt x="6" y="311"/>
                  </a:lnTo>
                  <a:lnTo>
                    <a:pt x="3" y="296"/>
                  </a:lnTo>
                  <a:lnTo>
                    <a:pt x="0" y="255"/>
                  </a:lnTo>
                  <a:lnTo>
                    <a:pt x="0" y="231"/>
                  </a:lnTo>
                  <a:lnTo>
                    <a:pt x="0" y="205"/>
                  </a:lnTo>
                  <a:lnTo>
                    <a:pt x="3" y="192"/>
                  </a:lnTo>
                  <a:lnTo>
                    <a:pt x="4" y="178"/>
                  </a:lnTo>
                  <a:lnTo>
                    <a:pt x="6" y="166"/>
                  </a:lnTo>
                  <a:lnTo>
                    <a:pt x="9" y="158"/>
                  </a:lnTo>
                  <a:lnTo>
                    <a:pt x="10" y="151"/>
                  </a:lnTo>
                  <a:lnTo>
                    <a:pt x="11" y="144"/>
                  </a:lnTo>
                  <a:lnTo>
                    <a:pt x="14" y="137"/>
                  </a:lnTo>
                  <a:lnTo>
                    <a:pt x="15" y="130"/>
                  </a:lnTo>
                  <a:lnTo>
                    <a:pt x="18" y="123"/>
                  </a:lnTo>
                  <a:lnTo>
                    <a:pt x="21" y="116"/>
                  </a:lnTo>
                  <a:lnTo>
                    <a:pt x="24" y="110"/>
                  </a:lnTo>
                  <a:lnTo>
                    <a:pt x="26" y="103"/>
                  </a:lnTo>
                  <a:lnTo>
                    <a:pt x="29" y="96"/>
                  </a:lnTo>
                  <a:lnTo>
                    <a:pt x="33" y="89"/>
                  </a:lnTo>
                  <a:lnTo>
                    <a:pt x="36" y="82"/>
                  </a:lnTo>
                  <a:lnTo>
                    <a:pt x="40" y="75"/>
                  </a:lnTo>
                  <a:lnTo>
                    <a:pt x="44" y="70"/>
                  </a:lnTo>
                  <a:lnTo>
                    <a:pt x="48" y="63"/>
                  </a:lnTo>
                  <a:lnTo>
                    <a:pt x="54" y="56"/>
                  </a:lnTo>
                  <a:lnTo>
                    <a:pt x="58" y="51"/>
                  </a:lnTo>
                  <a:lnTo>
                    <a:pt x="63" y="44"/>
                  </a:lnTo>
                  <a:lnTo>
                    <a:pt x="69" y="38"/>
                  </a:lnTo>
                  <a:lnTo>
                    <a:pt x="74" y="33"/>
                  </a:lnTo>
                  <a:lnTo>
                    <a:pt x="81" y="26"/>
                  </a:lnTo>
                  <a:lnTo>
                    <a:pt x="87" y="21"/>
                  </a:lnTo>
                  <a:lnTo>
                    <a:pt x="93" y="15"/>
                  </a:lnTo>
                  <a:lnTo>
                    <a:pt x="100" y="10"/>
                  </a:lnTo>
                  <a:lnTo>
                    <a:pt x="107" y="4"/>
                  </a:lnTo>
                  <a:lnTo>
                    <a:pt x="115" y="0"/>
                  </a:lnTo>
                  <a:close/>
                </a:path>
              </a:pathLst>
            </a:custGeom>
            <a:solidFill>
              <a:srgbClr val="000000"/>
            </a:solidFill>
            <a:ln w="9525">
              <a:noFill/>
              <a:round/>
              <a:headEnd/>
              <a:tailEnd/>
            </a:ln>
          </p:spPr>
          <p:txBody>
            <a:bodyPr/>
            <a:lstStyle/>
            <a:p>
              <a:endParaRPr lang="tr-TR"/>
            </a:p>
          </p:txBody>
        </p:sp>
        <p:sp>
          <p:nvSpPr>
            <p:cNvPr id="24594" name="Freeform 23"/>
            <p:cNvSpPr>
              <a:spLocks/>
            </p:cNvSpPr>
            <p:nvPr/>
          </p:nvSpPr>
          <p:spPr bwMode="auto">
            <a:xfrm>
              <a:off x="4270" y="2261"/>
              <a:ext cx="228" cy="384"/>
            </a:xfrm>
            <a:custGeom>
              <a:avLst/>
              <a:gdLst>
                <a:gd name="T0" fmla="*/ 0 w 228"/>
                <a:gd name="T1" fmla="*/ 20 h 384"/>
                <a:gd name="T2" fmla="*/ 3 w 228"/>
                <a:gd name="T3" fmla="*/ 72 h 384"/>
                <a:gd name="T4" fmla="*/ 6 w 228"/>
                <a:gd name="T5" fmla="*/ 107 h 384"/>
                <a:gd name="T6" fmla="*/ 11 w 228"/>
                <a:gd name="T7" fmla="*/ 143 h 384"/>
                <a:gd name="T8" fmla="*/ 18 w 228"/>
                <a:gd name="T9" fmla="*/ 183 h 384"/>
                <a:gd name="T10" fmla="*/ 20 w 228"/>
                <a:gd name="T11" fmla="*/ 194 h 384"/>
                <a:gd name="T12" fmla="*/ 22 w 228"/>
                <a:gd name="T13" fmla="*/ 204 h 384"/>
                <a:gd name="T14" fmla="*/ 25 w 228"/>
                <a:gd name="T15" fmla="*/ 213 h 384"/>
                <a:gd name="T16" fmla="*/ 26 w 228"/>
                <a:gd name="T17" fmla="*/ 223 h 384"/>
                <a:gd name="T18" fmla="*/ 31 w 228"/>
                <a:gd name="T19" fmla="*/ 234 h 384"/>
                <a:gd name="T20" fmla="*/ 33 w 228"/>
                <a:gd name="T21" fmla="*/ 243 h 384"/>
                <a:gd name="T22" fmla="*/ 36 w 228"/>
                <a:gd name="T23" fmla="*/ 253 h 384"/>
                <a:gd name="T24" fmla="*/ 39 w 228"/>
                <a:gd name="T25" fmla="*/ 263 h 384"/>
                <a:gd name="T26" fmla="*/ 43 w 228"/>
                <a:gd name="T27" fmla="*/ 271 h 384"/>
                <a:gd name="T28" fmla="*/ 46 w 228"/>
                <a:gd name="T29" fmla="*/ 280 h 384"/>
                <a:gd name="T30" fmla="*/ 50 w 228"/>
                <a:gd name="T31" fmla="*/ 289 h 384"/>
                <a:gd name="T32" fmla="*/ 54 w 228"/>
                <a:gd name="T33" fmla="*/ 298 h 384"/>
                <a:gd name="T34" fmla="*/ 58 w 228"/>
                <a:gd name="T35" fmla="*/ 306 h 384"/>
                <a:gd name="T36" fmla="*/ 62 w 228"/>
                <a:gd name="T37" fmla="*/ 315 h 384"/>
                <a:gd name="T38" fmla="*/ 70 w 228"/>
                <a:gd name="T39" fmla="*/ 325 h 384"/>
                <a:gd name="T40" fmla="*/ 77 w 228"/>
                <a:gd name="T41" fmla="*/ 336 h 384"/>
                <a:gd name="T42" fmla="*/ 88 w 228"/>
                <a:gd name="T43" fmla="*/ 350 h 384"/>
                <a:gd name="T44" fmla="*/ 100 w 228"/>
                <a:gd name="T45" fmla="*/ 361 h 384"/>
                <a:gd name="T46" fmla="*/ 114 w 228"/>
                <a:gd name="T47" fmla="*/ 371 h 384"/>
                <a:gd name="T48" fmla="*/ 136 w 228"/>
                <a:gd name="T49" fmla="*/ 380 h 384"/>
                <a:gd name="T50" fmla="*/ 186 w 228"/>
                <a:gd name="T51" fmla="*/ 383 h 384"/>
                <a:gd name="T52" fmla="*/ 200 w 228"/>
                <a:gd name="T53" fmla="*/ 371 h 384"/>
                <a:gd name="T54" fmla="*/ 163 w 228"/>
                <a:gd name="T55" fmla="*/ 357 h 384"/>
                <a:gd name="T56" fmla="*/ 145 w 228"/>
                <a:gd name="T57" fmla="*/ 346 h 384"/>
                <a:gd name="T58" fmla="*/ 132 w 228"/>
                <a:gd name="T59" fmla="*/ 335 h 384"/>
                <a:gd name="T60" fmla="*/ 122 w 228"/>
                <a:gd name="T61" fmla="*/ 325 h 384"/>
                <a:gd name="T62" fmla="*/ 113 w 228"/>
                <a:gd name="T63" fmla="*/ 316 h 384"/>
                <a:gd name="T64" fmla="*/ 103 w 228"/>
                <a:gd name="T65" fmla="*/ 304 h 384"/>
                <a:gd name="T66" fmla="*/ 93 w 228"/>
                <a:gd name="T67" fmla="*/ 290 h 384"/>
                <a:gd name="T68" fmla="*/ 84 w 228"/>
                <a:gd name="T69" fmla="*/ 275 h 384"/>
                <a:gd name="T70" fmla="*/ 78 w 228"/>
                <a:gd name="T71" fmla="*/ 267 h 384"/>
                <a:gd name="T72" fmla="*/ 74 w 228"/>
                <a:gd name="T73" fmla="*/ 258 h 384"/>
                <a:gd name="T74" fmla="*/ 70 w 228"/>
                <a:gd name="T75" fmla="*/ 250 h 384"/>
                <a:gd name="T76" fmla="*/ 65 w 228"/>
                <a:gd name="T77" fmla="*/ 241 h 384"/>
                <a:gd name="T78" fmla="*/ 61 w 228"/>
                <a:gd name="T79" fmla="*/ 231 h 384"/>
                <a:gd name="T80" fmla="*/ 57 w 228"/>
                <a:gd name="T81" fmla="*/ 220 h 384"/>
                <a:gd name="T82" fmla="*/ 51 w 228"/>
                <a:gd name="T83" fmla="*/ 209 h 384"/>
                <a:gd name="T84" fmla="*/ 47 w 228"/>
                <a:gd name="T85" fmla="*/ 198 h 384"/>
                <a:gd name="T86" fmla="*/ 43 w 228"/>
                <a:gd name="T87" fmla="*/ 186 h 384"/>
                <a:gd name="T88" fmla="*/ 39 w 228"/>
                <a:gd name="T89" fmla="*/ 174 h 384"/>
                <a:gd name="T90" fmla="*/ 35 w 228"/>
                <a:gd name="T91" fmla="*/ 161 h 384"/>
                <a:gd name="T92" fmla="*/ 31 w 228"/>
                <a:gd name="T93" fmla="*/ 148 h 384"/>
                <a:gd name="T94" fmla="*/ 26 w 228"/>
                <a:gd name="T95" fmla="*/ 134 h 384"/>
                <a:gd name="T96" fmla="*/ 22 w 228"/>
                <a:gd name="T97" fmla="*/ 119 h 384"/>
                <a:gd name="T98" fmla="*/ 20 w 228"/>
                <a:gd name="T99" fmla="*/ 104 h 384"/>
                <a:gd name="T100" fmla="*/ 17 w 228"/>
                <a:gd name="T101" fmla="*/ 91 h 384"/>
                <a:gd name="T102" fmla="*/ 14 w 228"/>
                <a:gd name="T103" fmla="*/ 81 h 384"/>
                <a:gd name="T104" fmla="*/ 13 w 228"/>
                <a:gd name="T105" fmla="*/ 72 h 384"/>
                <a:gd name="T106" fmla="*/ 6 w 228"/>
                <a:gd name="T107" fmla="*/ 37 h 384"/>
                <a:gd name="T108" fmla="*/ 0 w 228"/>
                <a:gd name="T109" fmla="*/ 0 h 3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8"/>
                <a:gd name="T166" fmla="*/ 0 h 384"/>
                <a:gd name="T167" fmla="*/ 228 w 228"/>
                <a:gd name="T168" fmla="*/ 384 h 3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8" h="384">
                  <a:moveTo>
                    <a:pt x="0" y="0"/>
                  </a:moveTo>
                  <a:lnTo>
                    <a:pt x="0" y="20"/>
                  </a:lnTo>
                  <a:lnTo>
                    <a:pt x="2" y="44"/>
                  </a:lnTo>
                  <a:lnTo>
                    <a:pt x="3" y="72"/>
                  </a:lnTo>
                  <a:lnTo>
                    <a:pt x="5" y="89"/>
                  </a:lnTo>
                  <a:lnTo>
                    <a:pt x="6" y="107"/>
                  </a:lnTo>
                  <a:lnTo>
                    <a:pt x="9" y="124"/>
                  </a:lnTo>
                  <a:lnTo>
                    <a:pt x="11" y="143"/>
                  </a:lnTo>
                  <a:lnTo>
                    <a:pt x="14" y="164"/>
                  </a:lnTo>
                  <a:lnTo>
                    <a:pt x="18" y="183"/>
                  </a:lnTo>
                  <a:lnTo>
                    <a:pt x="18" y="189"/>
                  </a:lnTo>
                  <a:lnTo>
                    <a:pt x="20" y="194"/>
                  </a:lnTo>
                  <a:lnTo>
                    <a:pt x="21" y="198"/>
                  </a:lnTo>
                  <a:lnTo>
                    <a:pt x="22" y="204"/>
                  </a:lnTo>
                  <a:lnTo>
                    <a:pt x="24" y="208"/>
                  </a:lnTo>
                  <a:lnTo>
                    <a:pt x="25" y="213"/>
                  </a:lnTo>
                  <a:lnTo>
                    <a:pt x="26" y="219"/>
                  </a:lnTo>
                  <a:lnTo>
                    <a:pt x="26" y="223"/>
                  </a:lnTo>
                  <a:lnTo>
                    <a:pt x="28" y="228"/>
                  </a:lnTo>
                  <a:lnTo>
                    <a:pt x="31" y="234"/>
                  </a:lnTo>
                  <a:lnTo>
                    <a:pt x="31" y="238"/>
                  </a:lnTo>
                  <a:lnTo>
                    <a:pt x="33" y="243"/>
                  </a:lnTo>
                  <a:lnTo>
                    <a:pt x="35" y="247"/>
                  </a:lnTo>
                  <a:lnTo>
                    <a:pt x="36" y="253"/>
                  </a:lnTo>
                  <a:lnTo>
                    <a:pt x="37" y="257"/>
                  </a:lnTo>
                  <a:lnTo>
                    <a:pt x="39" y="263"/>
                  </a:lnTo>
                  <a:lnTo>
                    <a:pt x="40" y="267"/>
                  </a:lnTo>
                  <a:lnTo>
                    <a:pt x="43" y="271"/>
                  </a:lnTo>
                  <a:lnTo>
                    <a:pt x="44" y="276"/>
                  </a:lnTo>
                  <a:lnTo>
                    <a:pt x="46" y="280"/>
                  </a:lnTo>
                  <a:lnTo>
                    <a:pt x="48" y="284"/>
                  </a:lnTo>
                  <a:lnTo>
                    <a:pt x="50" y="289"/>
                  </a:lnTo>
                  <a:lnTo>
                    <a:pt x="52" y="294"/>
                  </a:lnTo>
                  <a:lnTo>
                    <a:pt x="54" y="298"/>
                  </a:lnTo>
                  <a:lnTo>
                    <a:pt x="57" y="302"/>
                  </a:lnTo>
                  <a:lnTo>
                    <a:pt x="58" y="306"/>
                  </a:lnTo>
                  <a:lnTo>
                    <a:pt x="61" y="310"/>
                  </a:lnTo>
                  <a:lnTo>
                    <a:pt x="62" y="315"/>
                  </a:lnTo>
                  <a:lnTo>
                    <a:pt x="67" y="323"/>
                  </a:lnTo>
                  <a:lnTo>
                    <a:pt x="70" y="325"/>
                  </a:lnTo>
                  <a:lnTo>
                    <a:pt x="72" y="330"/>
                  </a:lnTo>
                  <a:lnTo>
                    <a:pt x="77" y="336"/>
                  </a:lnTo>
                  <a:lnTo>
                    <a:pt x="83" y="343"/>
                  </a:lnTo>
                  <a:lnTo>
                    <a:pt x="88" y="350"/>
                  </a:lnTo>
                  <a:lnTo>
                    <a:pt x="95" y="356"/>
                  </a:lnTo>
                  <a:lnTo>
                    <a:pt x="100" y="361"/>
                  </a:lnTo>
                  <a:lnTo>
                    <a:pt x="107" y="367"/>
                  </a:lnTo>
                  <a:lnTo>
                    <a:pt x="114" y="371"/>
                  </a:lnTo>
                  <a:lnTo>
                    <a:pt x="121" y="375"/>
                  </a:lnTo>
                  <a:lnTo>
                    <a:pt x="136" y="380"/>
                  </a:lnTo>
                  <a:lnTo>
                    <a:pt x="151" y="384"/>
                  </a:lnTo>
                  <a:lnTo>
                    <a:pt x="186" y="383"/>
                  </a:lnTo>
                  <a:lnTo>
                    <a:pt x="228" y="371"/>
                  </a:lnTo>
                  <a:lnTo>
                    <a:pt x="200" y="371"/>
                  </a:lnTo>
                  <a:lnTo>
                    <a:pt x="171" y="361"/>
                  </a:lnTo>
                  <a:lnTo>
                    <a:pt x="163" y="357"/>
                  </a:lnTo>
                  <a:lnTo>
                    <a:pt x="154" y="351"/>
                  </a:lnTo>
                  <a:lnTo>
                    <a:pt x="145" y="346"/>
                  </a:lnTo>
                  <a:lnTo>
                    <a:pt x="136" y="339"/>
                  </a:lnTo>
                  <a:lnTo>
                    <a:pt x="132" y="335"/>
                  </a:lnTo>
                  <a:lnTo>
                    <a:pt x="126" y="330"/>
                  </a:lnTo>
                  <a:lnTo>
                    <a:pt x="122" y="325"/>
                  </a:lnTo>
                  <a:lnTo>
                    <a:pt x="117" y="320"/>
                  </a:lnTo>
                  <a:lnTo>
                    <a:pt x="113" y="316"/>
                  </a:lnTo>
                  <a:lnTo>
                    <a:pt x="107" y="309"/>
                  </a:lnTo>
                  <a:lnTo>
                    <a:pt x="103" y="304"/>
                  </a:lnTo>
                  <a:lnTo>
                    <a:pt x="98" y="297"/>
                  </a:lnTo>
                  <a:lnTo>
                    <a:pt x="93" y="290"/>
                  </a:lnTo>
                  <a:lnTo>
                    <a:pt x="88" y="283"/>
                  </a:lnTo>
                  <a:lnTo>
                    <a:pt x="84" y="275"/>
                  </a:lnTo>
                  <a:lnTo>
                    <a:pt x="81" y="271"/>
                  </a:lnTo>
                  <a:lnTo>
                    <a:pt x="78" y="267"/>
                  </a:lnTo>
                  <a:lnTo>
                    <a:pt x="77" y="263"/>
                  </a:lnTo>
                  <a:lnTo>
                    <a:pt x="74" y="258"/>
                  </a:lnTo>
                  <a:lnTo>
                    <a:pt x="72" y="254"/>
                  </a:lnTo>
                  <a:lnTo>
                    <a:pt x="70" y="250"/>
                  </a:lnTo>
                  <a:lnTo>
                    <a:pt x="67" y="245"/>
                  </a:lnTo>
                  <a:lnTo>
                    <a:pt x="65" y="241"/>
                  </a:lnTo>
                  <a:lnTo>
                    <a:pt x="63" y="235"/>
                  </a:lnTo>
                  <a:lnTo>
                    <a:pt x="61" y="231"/>
                  </a:lnTo>
                  <a:lnTo>
                    <a:pt x="58" y="226"/>
                  </a:lnTo>
                  <a:lnTo>
                    <a:pt x="57" y="220"/>
                  </a:lnTo>
                  <a:lnTo>
                    <a:pt x="54" y="215"/>
                  </a:lnTo>
                  <a:lnTo>
                    <a:pt x="51" y="209"/>
                  </a:lnTo>
                  <a:lnTo>
                    <a:pt x="50" y="204"/>
                  </a:lnTo>
                  <a:lnTo>
                    <a:pt x="47" y="198"/>
                  </a:lnTo>
                  <a:lnTo>
                    <a:pt x="46" y="193"/>
                  </a:lnTo>
                  <a:lnTo>
                    <a:pt x="43" y="186"/>
                  </a:lnTo>
                  <a:lnTo>
                    <a:pt x="40" y="180"/>
                  </a:lnTo>
                  <a:lnTo>
                    <a:pt x="39" y="174"/>
                  </a:lnTo>
                  <a:lnTo>
                    <a:pt x="37" y="167"/>
                  </a:lnTo>
                  <a:lnTo>
                    <a:pt x="35" y="161"/>
                  </a:lnTo>
                  <a:lnTo>
                    <a:pt x="33" y="154"/>
                  </a:lnTo>
                  <a:lnTo>
                    <a:pt x="31" y="148"/>
                  </a:lnTo>
                  <a:lnTo>
                    <a:pt x="29" y="141"/>
                  </a:lnTo>
                  <a:lnTo>
                    <a:pt x="26" y="134"/>
                  </a:lnTo>
                  <a:lnTo>
                    <a:pt x="25" y="126"/>
                  </a:lnTo>
                  <a:lnTo>
                    <a:pt x="22" y="119"/>
                  </a:lnTo>
                  <a:lnTo>
                    <a:pt x="21" y="111"/>
                  </a:lnTo>
                  <a:lnTo>
                    <a:pt x="20" y="104"/>
                  </a:lnTo>
                  <a:lnTo>
                    <a:pt x="17" y="96"/>
                  </a:lnTo>
                  <a:lnTo>
                    <a:pt x="17" y="91"/>
                  </a:lnTo>
                  <a:lnTo>
                    <a:pt x="16" y="87"/>
                  </a:lnTo>
                  <a:lnTo>
                    <a:pt x="14" y="81"/>
                  </a:lnTo>
                  <a:lnTo>
                    <a:pt x="13" y="75"/>
                  </a:lnTo>
                  <a:lnTo>
                    <a:pt x="13" y="72"/>
                  </a:lnTo>
                  <a:lnTo>
                    <a:pt x="9" y="55"/>
                  </a:lnTo>
                  <a:lnTo>
                    <a:pt x="6" y="37"/>
                  </a:lnTo>
                  <a:lnTo>
                    <a:pt x="3" y="19"/>
                  </a:lnTo>
                  <a:lnTo>
                    <a:pt x="0" y="0"/>
                  </a:lnTo>
                  <a:close/>
                </a:path>
              </a:pathLst>
            </a:custGeom>
            <a:solidFill>
              <a:srgbClr val="000000"/>
            </a:solidFill>
            <a:ln w="9525">
              <a:noFill/>
              <a:round/>
              <a:headEnd/>
              <a:tailEnd/>
            </a:ln>
          </p:spPr>
          <p:txBody>
            <a:bodyPr/>
            <a:lstStyle/>
            <a:p>
              <a:endParaRPr lang="tr-TR"/>
            </a:p>
          </p:txBody>
        </p:sp>
        <p:sp>
          <p:nvSpPr>
            <p:cNvPr id="24595" name="Freeform 24"/>
            <p:cNvSpPr>
              <a:spLocks/>
            </p:cNvSpPr>
            <p:nvPr/>
          </p:nvSpPr>
          <p:spPr bwMode="auto">
            <a:xfrm>
              <a:off x="4607" y="2092"/>
              <a:ext cx="68" cy="250"/>
            </a:xfrm>
            <a:custGeom>
              <a:avLst/>
              <a:gdLst>
                <a:gd name="T0" fmla="*/ 30 w 68"/>
                <a:gd name="T1" fmla="*/ 0 h 250"/>
                <a:gd name="T2" fmla="*/ 29 w 68"/>
                <a:gd name="T3" fmla="*/ 3 h 250"/>
                <a:gd name="T4" fmla="*/ 26 w 68"/>
                <a:gd name="T5" fmla="*/ 11 h 250"/>
                <a:gd name="T6" fmla="*/ 25 w 68"/>
                <a:gd name="T7" fmla="*/ 17 h 250"/>
                <a:gd name="T8" fmla="*/ 22 w 68"/>
                <a:gd name="T9" fmla="*/ 24 h 250"/>
                <a:gd name="T10" fmla="*/ 20 w 68"/>
                <a:gd name="T11" fmla="*/ 31 h 250"/>
                <a:gd name="T12" fmla="*/ 19 w 68"/>
                <a:gd name="T13" fmla="*/ 35 h 250"/>
                <a:gd name="T14" fmla="*/ 18 w 68"/>
                <a:gd name="T15" fmla="*/ 39 h 250"/>
                <a:gd name="T16" fmla="*/ 16 w 68"/>
                <a:gd name="T17" fmla="*/ 43 h 250"/>
                <a:gd name="T18" fmla="*/ 15 w 68"/>
                <a:gd name="T19" fmla="*/ 47 h 250"/>
                <a:gd name="T20" fmla="*/ 14 w 68"/>
                <a:gd name="T21" fmla="*/ 51 h 250"/>
                <a:gd name="T22" fmla="*/ 12 w 68"/>
                <a:gd name="T23" fmla="*/ 57 h 250"/>
                <a:gd name="T24" fmla="*/ 12 w 68"/>
                <a:gd name="T25" fmla="*/ 62 h 250"/>
                <a:gd name="T26" fmla="*/ 11 w 68"/>
                <a:gd name="T27" fmla="*/ 66 h 250"/>
                <a:gd name="T28" fmla="*/ 10 w 68"/>
                <a:gd name="T29" fmla="*/ 72 h 250"/>
                <a:gd name="T30" fmla="*/ 8 w 68"/>
                <a:gd name="T31" fmla="*/ 77 h 250"/>
                <a:gd name="T32" fmla="*/ 4 w 68"/>
                <a:gd name="T33" fmla="*/ 99 h 250"/>
                <a:gd name="T34" fmla="*/ 1 w 68"/>
                <a:gd name="T35" fmla="*/ 121 h 250"/>
                <a:gd name="T36" fmla="*/ 0 w 68"/>
                <a:gd name="T37" fmla="*/ 144 h 250"/>
                <a:gd name="T38" fmla="*/ 0 w 68"/>
                <a:gd name="T39" fmla="*/ 166 h 250"/>
                <a:gd name="T40" fmla="*/ 1 w 68"/>
                <a:gd name="T41" fmla="*/ 177 h 250"/>
                <a:gd name="T42" fmla="*/ 3 w 68"/>
                <a:gd name="T43" fmla="*/ 187 h 250"/>
                <a:gd name="T44" fmla="*/ 4 w 68"/>
                <a:gd name="T45" fmla="*/ 192 h 250"/>
                <a:gd name="T46" fmla="*/ 5 w 68"/>
                <a:gd name="T47" fmla="*/ 198 h 250"/>
                <a:gd name="T48" fmla="*/ 8 w 68"/>
                <a:gd name="T49" fmla="*/ 206 h 250"/>
                <a:gd name="T50" fmla="*/ 11 w 68"/>
                <a:gd name="T51" fmla="*/ 210 h 250"/>
                <a:gd name="T52" fmla="*/ 12 w 68"/>
                <a:gd name="T53" fmla="*/ 215 h 250"/>
                <a:gd name="T54" fmla="*/ 15 w 68"/>
                <a:gd name="T55" fmla="*/ 218 h 250"/>
                <a:gd name="T56" fmla="*/ 18 w 68"/>
                <a:gd name="T57" fmla="*/ 222 h 250"/>
                <a:gd name="T58" fmla="*/ 20 w 68"/>
                <a:gd name="T59" fmla="*/ 226 h 250"/>
                <a:gd name="T60" fmla="*/ 23 w 68"/>
                <a:gd name="T61" fmla="*/ 229 h 250"/>
                <a:gd name="T62" fmla="*/ 30 w 68"/>
                <a:gd name="T63" fmla="*/ 236 h 250"/>
                <a:gd name="T64" fmla="*/ 38 w 68"/>
                <a:gd name="T65" fmla="*/ 241 h 250"/>
                <a:gd name="T66" fmla="*/ 46 w 68"/>
                <a:gd name="T67" fmla="*/ 245 h 250"/>
                <a:gd name="T68" fmla="*/ 68 w 68"/>
                <a:gd name="T69" fmla="*/ 250 h 250"/>
                <a:gd name="T70" fmla="*/ 66 w 68"/>
                <a:gd name="T71" fmla="*/ 245 h 250"/>
                <a:gd name="T72" fmla="*/ 62 w 68"/>
                <a:gd name="T73" fmla="*/ 241 h 250"/>
                <a:gd name="T74" fmla="*/ 56 w 68"/>
                <a:gd name="T75" fmla="*/ 234 h 250"/>
                <a:gd name="T76" fmla="*/ 53 w 68"/>
                <a:gd name="T77" fmla="*/ 230 h 250"/>
                <a:gd name="T78" fmla="*/ 51 w 68"/>
                <a:gd name="T79" fmla="*/ 226 h 250"/>
                <a:gd name="T80" fmla="*/ 48 w 68"/>
                <a:gd name="T81" fmla="*/ 221 h 250"/>
                <a:gd name="T82" fmla="*/ 45 w 68"/>
                <a:gd name="T83" fmla="*/ 215 h 250"/>
                <a:gd name="T84" fmla="*/ 42 w 68"/>
                <a:gd name="T85" fmla="*/ 208 h 250"/>
                <a:gd name="T86" fmla="*/ 40 w 68"/>
                <a:gd name="T87" fmla="*/ 203 h 250"/>
                <a:gd name="T88" fmla="*/ 37 w 68"/>
                <a:gd name="T89" fmla="*/ 196 h 250"/>
                <a:gd name="T90" fmla="*/ 34 w 68"/>
                <a:gd name="T91" fmla="*/ 188 h 250"/>
                <a:gd name="T92" fmla="*/ 31 w 68"/>
                <a:gd name="T93" fmla="*/ 180 h 250"/>
                <a:gd name="T94" fmla="*/ 29 w 68"/>
                <a:gd name="T95" fmla="*/ 172 h 250"/>
                <a:gd name="T96" fmla="*/ 27 w 68"/>
                <a:gd name="T97" fmla="*/ 167 h 250"/>
                <a:gd name="T98" fmla="*/ 26 w 68"/>
                <a:gd name="T99" fmla="*/ 163 h 250"/>
                <a:gd name="T100" fmla="*/ 26 w 68"/>
                <a:gd name="T101" fmla="*/ 158 h 250"/>
                <a:gd name="T102" fmla="*/ 25 w 68"/>
                <a:gd name="T103" fmla="*/ 154 h 250"/>
                <a:gd name="T104" fmla="*/ 20 w 68"/>
                <a:gd name="T105" fmla="*/ 133 h 250"/>
                <a:gd name="T106" fmla="*/ 19 w 68"/>
                <a:gd name="T107" fmla="*/ 111 h 250"/>
                <a:gd name="T108" fmla="*/ 19 w 68"/>
                <a:gd name="T109" fmla="*/ 87 h 250"/>
                <a:gd name="T110" fmla="*/ 20 w 68"/>
                <a:gd name="T111" fmla="*/ 61 h 250"/>
                <a:gd name="T112" fmla="*/ 22 w 68"/>
                <a:gd name="T113" fmla="*/ 46 h 250"/>
                <a:gd name="T114" fmla="*/ 23 w 68"/>
                <a:gd name="T115" fmla="*/ 32 h 250"/>
                <a:gd name="T116" fmla="*/ 26 w 68"/>
                <a:gd name="T117" fmla="*/ 17 h 250"/>
                <a:gd name="T118" fmla="*/ 27 w 68"/>
                <a:gd name="T119" fmla="*/ 9 h 250"/>
                <a:gd name="T120" fmla="*/ 29 w 68"/>
                <a:gd name="T121" fmla="*/ 5 h 250"/>
                <a:gd name="T122" fmla="*/ 30 w 68"/>
                <a:gd name="T123" fmla="*/ 0 h 250"/>
                <a:gd name="T124" fmla="*/ 30 w 68"/>
                <a:gd name="T125" fmla="*/ 0 h 2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
                <a:gd name="T190" fmla="*/ 0 h 250"/>
                <a:gd name="T191" fmla="*/ 68 w 68"/>
                <a:gd name="T192" fmla="*/ 250 h 2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 h="250">
                  <a:moveTo>
                    <a:pt x="30" y="0"/>
                  </a:moveTo>
                  <a:lnTo>
                    <a:pt x="29" y="3"/>
                  </a:lnTo>
                  <a:lnTo>
                    <a:pt x="26" y="11"/>
                  </a:lnTo>
                  <a:lnTo>
                    <a:pt x="25" y="17"/>
                  </a:lnTo>
                  <a:lnTo>
                    <a:pt x="22" y="24"/>
                  </a:lnTo>
                  <a:lnTo>
                    <a:pt x="20" y="31"/>
                  </a:lnTo>
                  <a:lnTo>
                    <a:pt x="19" y="35"/>
                  </a:lnTo>
                  <a:lnTo>
                    <a:pt x="18" y="39"/>
                  </a:lnTo>
                  <a:lnTo>
                    <a:pt x="16" y="43"/>
                  </a:lnTo>
                  <a:lnTo>
                    <a:pt x="15" y="47"/>
                  </a:lnTo>
                  <a:lnTo>
                    <a:pt x="14" y="51"/>
                  </a:lnTo>
                  <a:lnTo>
                    <a:pt x="12" y="57"/>
                  </a:lnTo>
                  <a:lnTo>
                    <a:pt x="12" y="62"/>
                  </a:lnTo>
                  <a:lnTo>
                    <a:pt x="11" y="66"/>
                  </a:lnTo>
                  <a:lnTo>
                    <a:pt x="10" y="72"/>
                  </a:lnTo>
                  <a:lnTo>
                    <a:pt x="8" y="77"/>
                  </a:lnTo>
                  <a:lnTo>
                    <a:pt x="4" y="99"/>
                  </a:lnTo>
                  <a:lnTo>
                    <a:pt x="1" y="121"/>
                  </a:lnTo>
                  <a:lnTo>
                    <a:pt x="0" y="144"/>
                  </a:lnTo>
                  <a:lnTo>
                    <a:pt x="0" y="166"/>
                  </a:lnTo>
                  <a:lnTo>
                    <a:pt x="1" y="177"/>
                  </a:lnTo>
                  <a:lnTo>
                    <a:pt x="3" y="187"/>
                  </a:lnTo>
                  <a:lnTo>
                    <a:pt x="4" y="192"/>
                  </a:lnTo>
                  <a:lnTo>
                    <a:pt x="5" y="198"/>
                  </a:lnTo>
                  <a:lnTo>
                    <a:pt x="8" y="206"/>
                  </a:lnTo>
                  <a:lnTo>
                    <a:pt x="11" y="210"/>
                  </a:lnTo>
                  <a:lnTo>
                    <a:pt x="12" y="215"/>
                  </a:lnTo>
                  <a:lnTo>
                    <a:pt x="15" y="218"/>
                  </a:lnTo>
                  <a:lnTo>
                    <a:pt x="18" y="222"/>
                  </a:lnTo>
                  <a:lnTo>
                    <a:pt x="20" y="226"/>
                  </a:lnTo>
                  <a:lnTo>
                    <a:pt x="23" y="229"/>
                  </a:lnTo>
                  <a:lnTo>
                    <a:pt x="30" y="236"/>
                  </a:lnTo>
                  <a:lnTo>
                    <a:pt x="38" y="241"/>
                  </a:lnTo>
                  <a:lnTo>
                    <a:pt x="46" y="245"/>
                  </a:lnTo>
                  <a:lnTo>
                    <a:pt x="68" y="250"/>
                  </a:lnTo>
                  <a:lnTo>
                    <a:pt x="66" y="245"/>
                  </a:lnTo>
                  <a:lnTo>
                    <a:pt x="62" y="241"/>
                  </a:lnTo>
                  <a:lnTo>
                    <a:pt x="56" y="234"/>
                  </a:lnTo>
                  <a:lnTo>
                    <a:pt x="53" y="230"/>
                  </a:lnTo>
                  <a:lnTo>
                    <a:pt x="51" y="226"/>
                  </a:lnTo>
                  <a:lnTo>
                    <a:pt x="48" y="221"/>
                  </a:lnTo>
                  <a:lnTo>
                    <a:pt x="45" y="215"/>
                  </a:lnTo>
                  <a:lnTo>
                    <a:pt x="42" y="208"/>
                  </a:lnTo>
                  <a:lnTo>
                    <a:pt x="40" y="203"/>
                  </a:lnTo>
                  <a:lnTo>
                    <a:pt x="37" y="196"/>
                  </a:lnTo>
                  <a:lnTo>
                    <a:pt x="34" y="188"/>
                  </a:lnTo>
                  <a:lnTo>
                    <a:pt x="31" y="180"/>
                  </a:lnTo>
                  <a:lnTo>
                    <a:pt x="29" y="172"/>
                  </a:lnTo>
                  <a:lnTo>
                    <a:pt x="27" y="167"/>
                  </a:lnTo>
                  <a:lnTo>
                    <a:pt x="26" y="163"/>
                  </a:lnTo>
                  <a:lnTo>
                    <a:pt x="26" y="158"/>
                  </a:lnTo>
                  <a:lnTo>
                    <a:pt x="25" y="154"/>
                  </a:lnTo>
                  <a:lnTo>
                    <a:pt x="20" y="133"/>
                  </a:lnTo>
                  <a:lnTo>
                    <a:pt x="19" y="111"/>
                  </a:lnTo>
                  <a:lnTo>
                    <a:pt x="19" y="87"/>
                  </a:lnTo>
                  <a:lnTo>
                    <a:pt x="20" y="61"/>
                  </a:lnTo>
                  <a:lnTo>
                    <a:pt x="22" y="46"/>
                  </a:lnTo>
                  <a:lnTo>
                    <a:pt x="23" y="32"/>
                  </a:lnTo>
                  <a:lnTo>
                    <a:pt x="26" y="17"/>
                  </a:lnTo>
                  <a:lnTo>
                    <a:pt x="27" y="9"/>
                  </a:lnTo>
                  <a:lnTo>
                    <a:pt x="29" y="5"/>
                  </a:lnTo>
                  <a:lnTo>
                    <a:pt x="30" y="0"/>
                  </a:lnTo>
                  <a:close/>
                </a:path>
              </a:pathLst>
            </a:custGeom>
            <a:solidFill>
              <a:srgbClr val="000000"/>
            </a:solidFill>
            <a:ln w="9525">
              <a:noFill/>
              <a:round/>
              <a:headEnd/>
              <a:tailEnd/>
            </a:ln>
          </p:spPr>
          <p:txBody>
            <a:bodyPr/>
            <a:lstStyle/>
            <a:p>
              <a:endParaRPr lang="tr-TR"/>
            </a:p>
          </p:txBody>
        </p:sp>
        <p:sp>
          <p:nvSpPr>
            <p:cNvPr id="24596" name="Freeform 25"/>
            <p:cNvSpPr>
              <a:spLocks/>
            </p:cNvSpPr>
            <p:nvPr/>
          </p:nvSpPr>
          <p:spPr bwMode="auto">
            <a:xfrm>
              <a:off x="4171" y="1971"/>
              <a:ext cx="75" cy="78"/>
            </a:xfrm>
            <a:custGeom>
              <a:avLst/>
              <a:gdLst>
                <a:gd name="T0" fmla="*/ 60 w 75"/>
                <a:gd name="T1" fmla="*/ 0 h 78"/>
                <a:gd name="T2" fmla="*/ 54 w 75"/>
                <a:gd name="T3" fmla="*/ 4 h 78"/>
                <a:gd name="T4" fmla="*/ 47 w 75"/>
                <a:gd name="T5" fmla="*/ 9 h 78"/>
                <a:gd name="T6" fmla="*/ 39 w 75"/>
                <a:gd name="T7" fmla="*/ 15 h 78"/>
                <a:gd name="T8" fmla="*/ 31 w 75"/>
                <a:gd name="T9" fmla="*/ 22 h 78"/>
                <a:gd name="T10" fmla="*/ 23 w 75"/>
                <a:gd name="T11" fmla="*/ 30 h 78"/>
                <a:gd name="T12" fmla="*/ 15 w 75"/>
                <a:gd name="T13" fmla="*/ 38 h 78"/>
                <a:gd name="T14" fmla="*/ 6 w 75"/>
                <a:gd name="T15" fmla="*/ 46 h 78"/>
                <a:gd name="T16" fmla="*/ 2 w 75"/>
                <a:gd name="T17" fmla="*/ 54 h 78"/>
                <a:gd name="T18" fmla="*/ 0 w 75"/>
                <a:gd name="T19" fmla="*/ 61 h 78"/>
                <a:gd name="T20" fmla="*/ 0 w 75"/>
                <a:gd name="T21" fmla="*/ 65 h 78"/>
                <a:gd name="T22" fmla="*/ 0 w 75"/>
                <a:gd name="T23" fmla="*/ 68 h 78"/>
                <a:gd name="T24" fmla="*/ 2 w 75"/>
                <a:gd name="T25" fmla="*/ 71 h 78"/>
                <a:gd name="T26" fmla="*/ 5 w 75"/>
                <a:gd name="T27" fmla="*/ 72 h 78"/>
                <a:gd name="T28" fmla="*/ 13 w 75"/>
                <a:gd name="T29" fmla="*/ 76 h 78"/>
                <a:gd name="T30" fmla="*/ 28 w 75"/>
                <a:gd name="T31" fmla="*/ 78 h 78"/>
                <a:gd name="T32" fmla="*/ 75 w 75"/>
                <a:gd name="T33" fmla="*/ 74 h 78"/>
                <a:gd name="T34" fmla="*/ 60 w 75"/>
                <a:gd name="T35" fmla="*/ 0 h 78"/>
                <a:gd name="T36" fmla="*/ 60 w 75"/>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78"/>
                <a:gd name="T59" fmla="*/ 75 w 75"/>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78">
                  <a:moveTo>
                    <a:pt x="60" y="0"/>
                  </a:moveTo>
                  <a:lnTo>
                    <a:pt x="54" y="4"/>
                  </a:lnTo>
                  <a:lnTo>
                    <a:pt x="47" y="9"/>
                  </a:lnTo>
                  <a:lnTo>
                    <a:pt x="39" y="15"/>
                  </a:lnTo>
                  <a:lnTo>
                    <a:pt x="31" y="22"/>
                  </a:lnTo>
                  <a:lnTo>
                    <a:pt x="23" y="30"/>
                  </a:lnTo>
                  <a:lnTo>
                    <a:pt x="15" y="38"/>
                  </a:lnTo>
                  <a:lnTo>
                    <a:pt x="6" y="46"/>
                  </a:lnTo>
                  <a:lnTo>
                    <a:pt x="2" y="54"/>
                  </a:lnTo>
                  <a:lnTo>
                    <a:pt x="0" y="61"/>
                  </a:lnTo>
                  <a:lnTo>
                    <a:pt x="0" y="65"/>
                  </a:lnTo>
                  <a:lnTo>
                    <a:pt x="0" y="68"/>
                  </a:lnTo>
                  <a:lnTo>
                    <a:pt x="2" y="71"/>
                  </a:lnTo>
                  <a:lnTo>
                    <a:pt x="5" y="72"/>
                  </a:lnTo>
                  <a:lnTo>
                    <a:pt x="13" y="76"/>
                  </a:lnTo>
                  <a:lnTo>
                    <a:pt x="28" y="78"/>
                  </a:lnTo>
                  <a:lnTo>
                    <a:pt x="75" y="74"/>
                  </a:lnTo>
                  <a:lnTo>
                    <a:pt x="60" y="0"/>
                  </a:lnTo>
                  <a:close/>
                </a:path>
              </a:pathLst>
            </a:custGeom>
            <a:solidFill>
              <a:srgbClr val="000000"/>
            </a:solidFill>
            <a:ln w="9525">
              <a:noFill/>
              <a:round/>
              <a:headEnd/>
              <a:tailEnd/>
            </a:ln>
          </p:spPr>
          <p:txBody>
            <a:bodyPr/>
            <a:lstStyle/>
            <a:p>
              <a:endParaRPr lang="tr-TR"/>
            </a:p>
          </p:txBody>
        </p:sp>
        <p:sp>
          <p:nvSpPr>
            <p:cNvPr id="24597" name="Freeform 26"/>
            <p:cNvSpPr>
              <a:spLocks/>
            </p:cNvSpPr>
            <p:nvPr/>
          </p:nvSpPr>
          <p:spPr bwMode="auto">
            <a:xfrm>
              <a:off x="4695" y="2815"/>
              <a:ext cx="112" cy="149"/>
            </a:xfrm>
            <a:custGeom>
              <a:avLst/>
              <a:gdLst>
                <a:gd name="T0" fmla="*/ 1 w 112"/>
                <a:gd name="T1" fmla="*/ 11 h 149"/>
                <a:gd name="T2" fmla="*/ 6 w 112"/>
                <a:gd name="T3" fmla="*/ 21 h 149"/>
                <a:gd name="T4" fmla="*/ 12 w 112"/>
                <a:gd name="T5" fmla="*/ 31 h 149"/>
                <a:gd name="T6" fmla="*/ 16 w 112"/>
                <a:gd name="T7" fmla="*/ 40 h 149"/>
                <a:gd name="T8" fmla="*/ 20 w 112"/>
                <a:gd name="T9" fmla="*/ 48 h 149"/>
                <a:gd name="T10" fmla="*/ 26 w 112"/>
                <a:gd name="T11" fmla="*/ 57 h 149"/>
                <a:gd name="T12" fmla="*/ 31 w 112"/>
                <a:gd name="T13" fmla="*/ 67 h 149"/>
                <a:gd name="T14" fmla="*/ 38 w 112"/>
                <a:gd name="T15" fmla="*/ 78 h 149"/>
                <a:gd name="T16" fmla="*/ 43 w 112"/>
                <a:gd name="T17" fmla="*/ 88 h 149"/>
                <a:gd name="T18" fmla="*/ 50 w 112"/>
                <a:gd name="T19" fmla="*/ 97 h 149"/>
                <a:gd name="T20" fmla="*/ 56 w 112"/>
                <a:gd name="T21" fmla="*/ 107 h 149"/>
                <a:gd name="T22" fmla="*/ 62 w 112"/>
                <a:gd name="T23" fmla="*/ 116 h 149"/>
                <a:gd name="T24" fmla="*/ 72 w 112"/>
                <a:gd name="T25" fmla="*/ 129 h 149"/>
                <a:gd name="T26" fmla="*/ 83 w 112"/>
                <a:gd name="T27" fmla="*/ 141 h 149"/>
                <a:gd name="T28" fmla="*/ 94 w 112"/>
                <a:gd name="T29" fmla="*/ 149 h 149"/>
                <a:gd name="T30" fmla="*/ 108 w 112"/>
                <a:gd name="T31" fmla="*/ 142 h 149"/>
                <a:gd name="T32" fmla="*/ 110 w 112"/>
                <a:gd name="T33" fmla="*/ 96 h 149"/>
                <a:gd name="T34" fmla="*/ 108 w 112"/>
                <a:gd name="T35" fmla="*/ 67 h 149"/>
                <a:gd name="T36" fmla="*/ 105 w 112"/>
                <a:gd name="T37" fmla="*/ 42 h 149"/>
                <a:gd name="T38" fmla="*/ 99 w 112"/>
                <a:gd name="T39" fmla="*/ 15 h 149"/>
                <a:gd name="T40" fmla="*/ 97 w 112"/>
                <a:gd name="T41" fmla="*/ 33 h 149"/>
                <a:gd name="T42" fmla="*/ 95 w 112"/>
                <a:gd name="T43" fmla="*/ 60 h 149"/>
                <a:gd name="T44" fmla="*/ 91 w 112"/>
                <a:gd name="T45" fmla="*/ 81 h 149"/>
                <a:gd name="T46" fmla="*/ 87 w 112"/>
                <a:gd name="T47" fmla="*/ 92 h 149"/>
                <a:gd name="T48" fmla="*/ 82 w 112"/>
                <a:gd name="T49" fmla="*/ 100 h 149"/>
                <a:gd name="T50" fmla="*/ 71 w 112"/>
                <a:gd name="T51" fmla="*/ 103 h 149"/>
                <a:gd name="T52" fmla="*/ 54 w 112"/>
                <a:gd name="T53" fmla="*/ 94 h 149"/>
                <a:gd name="T54" fmla="*/ 42 w 112"/>
                <a:gd name="T55" fmla="*/ 81 h 149"/>
                <a:gd name="T56" fmla="*/ 35 w 112"/>
                <a:gd name="T57" fmla="*/ 70 h 149"/>
                <a:gd name="T58" fmla="*/ 27 w 112"/>
                <a:gd name="T59" fmla="*/ 57 h 149"/>
                <a:gd name="T60" fmla="*/ 19 w 112"/>
                <a:gd name="T61" fmla="*/ 44 h 149"/>
                <a:gd name="T62" fmla="*/ 13 w 112"/>
                <a:gd name="T63" fmla="*/ 36 h 149"/>
                <a:gd name="T64" fmla="*/ 9 w 112"/>
                <a:gd name="T65" fmla="*/ 27 h 149"/>
                <a:gd name="T66" fmla="*/ 4 w 112"/>
                <a:gd name="T67" fmla="*/ 18 h 149"/>
                <a:gd name="T68" fmla="*/ 0 w 112"/>
                <a:gd name="T69" fmla="*/ 7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
                <a:gd name="T106" fmla="*/ 0 h 149"/>
                <a:gd name="T107" fmla="*/ 112 w 112"/>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 h="149">
                  <a:moveTo>
                    <a:pt x="0" y="7"/>
                  </a:moveTo>
                  <a:lnTo>
                    <a:pt x="1" y="11"/>
                  </a:lnTo>
                  <a:lnTo>
                    <a:pt x="4" y="15"/>
                  </a:lnTo>
                  <a:lnTo>
                    <a:pt x="6" y="21"/>
                  </a:lnTo>
                  <a:lnTo>
                    <a:pt x="9" y="27"/>
                  </a:lnTo>
                  <a:lnTo>
                    <a:pt x="12" y="31"/>
                  </a:lnTo>
                  <a:lnTo>
                    <a:pt x="13" y="36"/>
                  </a:lnTo>
                  <a:lnTo>
                    <a:pt x="16" y="40"/>
                  </a:lnTo>
                  <a:lnTo>
                    <a:pt x="19" y="44"/>
                  </a:lnTo>
                  <a:lnTo>
                    <a:pt x="20" y="48"/>
                  </a:lnTo>
                  <a:lnTo>
                    <a:pt x="23" y="53"/>
                  </a:lnTo>
                  <a:lnTo>
                    <a:pt x="26" y="57"/>
                  </a:lnTo>
                  <a:lnTo>
                    <a:pt x="28" y="63"/>
                  </a:lnTo>
                  <a:lnTo>
                    <a:pt x="31" y="67"/>
                  </a:lnTo>
                  <a:lnTo>
                    <a:pt x="35" y="73"/>
                  </a:lnTo>
                  <a:lnTo>
                    <a:pt x="38" y="78"/>
                  </a:lnTo>
                  <a:lnTo>
                    <a:pt x="41" y="82"/>
                  </a:lnTo>
                  <a:lnTo>
                    <a:pt x="43" y="88"/>
                  </a:lnTo>
                  <a:lnTo>
                    <a:pt x="47" y="93"/>
                  </a:lnTo>
                  <a:lnTo>
                    <a:pt x="50" y="97"/>
                  </a:lnTo>
                  <a:lnTo>
                    <a:pt x="53" y="103"/>
                  </a:lnTo>
                  <a:lnTo>
                    <a:pt x="56" y="107"/>
                  </a:lnTo>
                  <a:lnTo>
                    <a:pt x="60" y="112"/>
                  </a:lnTo>
                  <a:lnTo>
                    <a:pt x="62" y="116"/>
                  </a:lnTo>
                  <a:lnTo>
                    <a:pt x="65" y="120"/>
                  </a:lnTo>
                  <a:lnTo>
                    <a:pt x="72" y="129"/>
                  </a:lnTo>
                  <a:lnTo>
                    <a:pt x="78" y="135"/>
                  </a:lnTo>
                  <a:lnTo>
                    <a:pt x="83" y="141"/>
                  </a:lnTo>
                  <a:lnTo>
                    <a:pt x="88" y="145"/>
                  </a:lnTo>
                  <a:lnTo>
                    <a:pt x="94" y="149"/>
                  </a:lnTo>
                  <a:lnTo>
                    <a:pt x="102" y="149"/>
                  </a:lnTo>
                  <a:lnTo>
                    <a:pt x="108" y="142"/>
                  </a:lnTo>
                  <a:lnTo>
                    <a:pt x="112" y="125"/>
                  </a:lnTo>
                  <a:lnTo>
                    <a:pt x="110" y="96"/>
                  </a:lnTo>
                  <a:lnTo>
                    <a:pt x="109" y="77"/>
                  </a:lnTo>
                  <a:lnTo>
                    <a:pt x="108" y="67"/>
                  </a:lnTo>
                  <a:lnTo>
                    <a:pt x="106" y="55"/>
                  </a:lnTo>
                  <a:lnTo>
                    <a:pt x="105" y="42"/>
                  </a:lnTo>
                  <a:lnTo>
                    <a:pt x="102" y="30"/>
                  </a:lnTo>
                  <a:lnTo>
                    <a:pt x="99" y="15"/>
                  </a:lnTo>
                  <a:lnTo>
                    <a:pt x="97" y="0"/>
                  </a:lnTo>
                  <a:lnTo>
                    <a:pt x="97" y="33"/>
                  </a:lnTo>
                  <a:lnTo>
                    <a:pt x="97" y="47"/>
                  </a:lnTo>
                  <a:lnTo>
                    <a:pt x="95" y="60"/>
                  </a:lnTo>
                  <a:lnTo>
                    <a:pt x="93" y="74"/>
                  </a:lnTo>
                  <a:lnTo>
                    <a:pt x="91" y="81"/>
                  </a:lnTo>
                  <a:lnTo>
                    <a:pt x="88" y="86"/>
                  </a:lnTo>
                  <a:lnTo>
                    <a:pt x="87" y="92"/>
                  </a:lnTo>
                  <a:lnTo>
                    <a:pt x="84" y="96"/>
                  </a:lnTo>
                  <a:lnTo>
                    <a:pt x="82" y="100"/>
                  </a:lnTo>
                  <a:lnTo>
                    <a:pt x="78" y="103"/>
                  </a:lnTo>
                  <a:lnTo>
                    <a:pt x="71" y="103"/>
                  </a:lnTo>
                  <a:lnTo>
                    <a:pt x="60" y="99"/>
                  </a:lnTo>
                  <a:lnTo>
                    <a:pt x="54" y="94"/>
                  </a:lnTo>
                  <a:lnTo>
                    <a:pt x="49" y="89"/>
                  </a:lnTo>
                  <a:lnTo>
                    <a:pt x="42" y="81"/>
                  </a:lnTo>
                  <a:lnTo>
                    <a:pt x="39" y="75"/>
                  </a:lnTo>
                  <a:lnTo>
                    <a:pt x="35" y="70"/>
                  </a:lnTo>
                  <a:lnTo>
                    <a:pt x="31" y="64"/>
                  </a:lnTo>
                  <a:lnTo>
                    <a:pt x="27" y="57"/>
                  </a:lnTo>
                  <a:lnTo>
                    <a:pt x="23" y="51"/>
                  </a:lnTo>
                  <a:lnTo>
                    <a:pt x="19" y="44"/>
                  </a:lnTo>
                  <a:lnTo>
                    <a:pt x="16" y="40"/>
                  </a:lnTo>
                  <a:lnTo>
                    <a:pt x="13" y="36"/>
                  </a:lnTo>
                  <a:lnTo>
                    <a:pt x="12" y="31"/>
                  </a:lnTo>
                  <a:lnTo>
                    <a:pt x="9" y="27"/>
                  </a:lnTo>
                  <a:lnTo>
                    <a:pt x="6" y="22"/>
                  </a:lnTo>
                  <a:lnTo>
                    <a:pt x="4" y="18"/>
                  </a:lnTo>
                  <a:lnTo>
                    <a:pt x="2" y="12"/>
                  </a:lnTo>
                  <a:lnTo>
                    <a:pt x="0" y="7"/>
                  </a:lnTo>
                  <a:close/>
                </a:path>
              </a:pathLst>
            </a:custGeom>
            <a:solidFill>
              <a:srgbClr val="000000"/>
            </a:solidFill>
            <a:ln w="9525">
              <a:noFill/>
              <a:round/>
              <a:headEnd/>
              <a:tailEnd/>
            </a:ln>
          </p:spPr>
          <p:txBody>
            <a:bodyPr/>
            <a:lstStyle/>
            <a:p>
              <a:endParaRPr lang="tr-TR"/>
            </a:p>
          </p:txBody>
        </p:sp>
        <p:sp>
          <p:nvSpPr>
            <p:cNvPr id="24598" name="Freeform 27"/>
            <p:cNvSpPr>
              <a:spLocks/>
            </p:cNvSpPr>
            <p:nvPr/>
          </p:nvSpPr>
          <p:spPr bwMode="auto">
            <a:xfrm>
              <a:off x="4481" y="2909"/>
              <a:ext cx="107" cy="162"/>
            </a:xfrm>
            <a:custGeom>
              <a:avLst/>
              <a:gdLst>
                <a:gd name="T0" fmla="*/ 1 w 107"/>
                <a:gd name="T1" fmla="*/ 18 h 162"/>
                <a:gd name="T2" fmla="*/ 7 w 107"/>
                <a:gd name="T3" fmla="*/ 29 h 162"/>
                <a:gd name="T4" fmla="*/ 14 w 107"/>
                <a:gd name="T5" fmla="*/ 44 h 162"/>
                <a:gd name="T6" fmla="*/ 18 w 107"/>
                <a:gd name="T7" fmla="*/ 54 h 162"/>
                <a:gd name="T8" fmla="*/ 22 w 107"/>
                <a:gd name="T9" fmla="*/ 63 h 162"/>
                <a:gd name="T10" fmla="*/ 27 w 107"/>
                <a:gd name="T11" fmla="*/ 73 h 162"/>
                <a:gd name="T12" fmla="*/ 32 w 107"/>
                <a:gd name="T13" fmla="*/ 84 h 162"/>
                <a:gd name="T14" fmla="*/ 37 w 107"/>
                <a:gd name="T15" fmla="*/ 93 h 162"/>
                <a:gd name="T16" fmla="*/ 43 w 107"/>
                <a:gd name="T17" fmla="*/ 104 h 162"/>
                <a:gd name="T18" fmla="*/ 49 w 107"/>
                <a:gd name="T19" fmla="*/ 114 h 162"/>
                <a:gd name="T20" fmla="*/ 55 w 107"/>
                <a:gd name="T21" fmla="*/ 125 h 162"/>
                <a:gd name="T22" fmla="*/ 60 w 107"/>
                <a:gd name="T23" fmla="*/ 133 h 162"/>
                <a:gd name="T24" fmla="*/ 66 w 107"/>
                <a:gd name="T25" fmla="*/ 141 h 162"/>
                <a:gd name="T26" fmla="*/ 73 w 107"/>
                <a:gd name="T27" fmla="*/ 148 h 162"/>
                <a:gd name="T28" fmla="*/ 82 w 107"/>
                <a:gd name="T29" fmla="*/ 159 h 162"/>
                <a:gd name="T30" fmla="*/ 96 w 107"/>
                <a:gd name="T31" fmla="*/ 162 h 162"/>
                <a:gd name="T32" fmla="*/ 104 w 107"/>
                <a:gd name="T33" fmla="*/ 145 h 162"/>
                <a:gd name="T34" fmla="*/ 107 w 107"/>
                <a:gd name="T35" fmla="*/ 104 h 162"/>
                <a:gd name="T36" fmla="*/ 104 w 107"/>
                <a:gd name="T37" fmla="*/ 59 h 162"/>
                <a:gd name="T38" fmla="*/ 100 w 107"/>
                <a:gd name="T39" fmla="*/ 17 h 162"/>
                <a:gd name="T40" fmla="*/ 97 w 107"/>
                <a:gd name="T41" fmla="*/ 36 h 162"/>
                <a:gd name="T42" fmla="*/ 93 w 107"/>
                <a:gd name="T43" fmla="*/ 66 h 162"/>
                <a:gd name="T44" fmla="*/ 89 w 107"/>
                <a:gd name="T45" fmla="*/ 85 h 162"/>
                <a:gd name="T46" fmla="*/ 86 w 107"/>
                <a:gd name="T47" fmla="*/ 95 h 162"/>
                <a:gd name="T48" fmla="*/ 81 w 107"/>
                <a:gd name="T49" fmla="*/ 106 h 162"/>
                <a:gd name="T50" fmla="*/ 74 w 107"/>
                <a:gd name="T51" fmla="*/ 113 h 162"/>
                <a:gd name="T52" fmla="*/ 56 w 107"/>
                <a:gd name="T53" fmla="*/ 111 h 162"/>
                <a:gd name="T54" fmla="*/ 45 w 107"/>
                <a:gd name="T55" fmla="*/ 100 h 162"/>
                <a:gd name="T56" fmla="*/ 40 w 107"/>
                <a:gd name="T57" fmla="*/ 92 h 162"/>
                <a:gd name="T58" fmla="*/ 33 w 107"/>
                <a:gd name="T59" fmla="*/ 81 h 162"/>
                <a:gd name="T60" fmla="*/ 25 w 107"/>
                <a:gd name="T61" fmla="*/ 69 h 162"/>
                <a:gd name="T62" fmla="*/ 18 w 107"/>
                <a:gd name="T63" fmla="*/ 52 h 162"/>
                <a:gd name="T64" fmla="*/ 14 w 107"/>
                <a:gd name="T65" fmla="*/ 44 h 162"/>
                <a:gd name="T66" fmla="*/ 10 w 107"/>
                <a:gd name="T67" fmla="*/ 36 h 162"/>
                <a:gd name="T68" fmla="*/ 4 w 107"/>
                <a:gd name="T69" fmla="*/ 25 h 162"/>
                <a:gd name="T70" fmla="*/ 0 w 107"/>
                <a:gd name="T71" fmla="*/ 14 h 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162"/>
                <a:gd name="T110" fmla="*/ 107 w 107"/>
                <a:gd name="T111" fmla="*/ 162 h 1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162">
                  <a:moveTo>
                    <a:pt x="0" y="14"/>
                  </a:moveTo>
                  <a:lnTo>
                    <a:pt x="1" y="18"/>
                  </a:lnTo>
                  <a:lnTo>
                    <a:pt x="4" y="24"/>
                  </a:lnTo>
                  <a:lnTo>
                    <a:pt x="7" y="29"/>
                  </a:lnTo>
                  <a:lnTo>
                    <a:pt x="10" y="36"/>
                  </a:lnTo>
                  <a:lnTo>
                    <a:pt x="14" y="44"/>
                  </a:lnTo>
                  <a:lnTo>
                    <a:pt x="15" y="48"/>
                  </a:lnTo>
                  <a:lnTo>
                    <a:pt x="18" y="54"/>
                  </a:lnTo>
                  <a:lnTo>
                    <a:pt x="19" y="58"/>
                  </a:lnTo>
                  <a:lnTo>
                    <a:pt x="22" y="63"/>
                  </a:lnTo>
                  <a:lnTo>
                    <a:pt x="25" y="67"/>
                  </a:lnTo>
                  <a:lnTo>
                    <a:pt x="27" y="73"/>
                  </a:lnTo>
                  <a:lnTo>
                    <a:pt x="30" y="78"/>
                  </a:lnTo>
                  <a:lnTo>
                    <a:pt x="32" y="84"/>
                  </a:lnTo>
                  <a:lnTo>
                    <a:pt x="34" y="88"/>
                  </a:lnTo>
                  <a:lnTo>
                    <a:pt x="37" y="93"/>
                  </a:lnTo>
                  <a:lnTo>
                    <a:pt x="41" y="99"/>
                  </a:lnTo>
                  <a:lnTo>
                    <a:pt x="43" y="104"/>
                  </a:lnTo>
                  <a:lnTo>
                    <a:pt x="47" y="110"/>
                  </a:lnTo>
                  <a:lnTo>
                    <a:pt x="49" y="114"/>
                  </a:lnTo>
                  <a:lnTo>
                    <a:pt x="52" y="119"/>
                  </a:lnTo>
                  <a:lnTo>
                    <a:pt x="55" y="125"/>
                  </a:lnTo>
                  <a:lnTo>
                    <a:pt x="58" y="129"/>
                  </a:lnTo>
                  <a:lnTo>
                    <a:pt x="60" y="133"/>
                  </a:lnTo>
                  <a:lnTo>
                    <a:pt x="63" y="137"/>
                  </a:lnTo>
                  <a:lnTo>
                    <a:pt x="66" y="141"/>
                  </a:lnTo>
                  <a:lnTo>
                    <a:pt x="69" y="145"/>
                  </a:lnTo>
                  <a:lnTo>
                    <a:pt x="73" y="148"/>
                  </a:lnTo>
                  <a:lnTo>
                    <a:pt x="77" y="155"/>
                  </a:lnTo>
                  <a:lnTo>
                    <a:pt x="82" y="159"/>
                  </a:lnTo>
                  <a:lnTo>
                    <a:pt x="88" y="162"/>
                  </a:lnTo>
                  <a:lnTo>
                    <a:pt x="96" y="162"/>
                  </a:lnTo>
                  <a:lnTo>
                    <a:pt x="101" y="154"/>
                  </a:lnTo>
                  <a:lnTo>
                    <a:pt x="104" y="145"/>
                  </a:lnTo>
                  <a:lnTo>
                    <a:pt x="105" y="135"/>
                  </a:lnTo>
                  <a:lnTo>
                    <a:pt x="107" y="104"/>
                  </a:lnTo>
                  <a:lnTo>
                    <a:pt x="107" y="84"/>
                  </a:lnTo>
                  <a:lnTo>
                    <a:pt x="104" y="59"/>
                  </a:lnTo>
                  <a:lnTo>
                    <a:pt x="101" y="32"/>
                  </a:lnTo>
                  <a:lnTo>
                    <a:pt x="100" y="17"/>
                  </a:lnTo>
                  <a:lnTo>
                    <a:pt x="99" y="0"/>
                  </a:lnTo>
                  <a:lnTo>
                    <a:pt x="97" y="36"/>
                  </a:lnTo>
                  <a:lnTo>
                    <a:pt x="95" y="51"/>
                  </a:lnTo>
                  <a:lnTo>
                    <a:pt x="93" y="66"/>
                  </a:lnTo>
                  <a:lnTo>
                    <a:pt x="90" y="81"/>
                  </a:lnTo>
                  <a:lnTo>
                    <a:pt x="89" y="85"/>
                  </a:lnTo>
                  <a:lnTo>
                    <a:pt x="88" y="88"/>
                  </a:lnTo>
                  <a:lnTo>
                    <a:pt x="86" y="95"/>
                  </a:lnTo>
                  <a:lnTo>
                    <a:pt x="84" y="102"/>
                  </a:lnTo>
                  <a:lnTo>
                    <a:pt x="81" y="106"/>
                  </a:lnTo>
                  <a:lnTo>
                    <a:pt x="77" y="110"/>
                  </a:lnTo>
                  <a:lnTo>
                    <a:pt x="74" y="113"/>
                  </a:lnTo>
                  <a:lnTo>
                    <a:pt x="66" y="115"/>
                  </a:lnTo>
                  <a:lnTo>
                    <a:pt x="56" y="111"/>
                  </a:lnTo>
                  <a:lnTo>
                    <a:pt x="51" y="107"/>
                  </a:lnTo>
                  <a:lnTo>
                    <a:pt x="45" y="100"/>
                  </a:lnTo>
                  <a:lnTo>
                    <a:pt x="43" y="96"/>
                  </a:lnTo>
                  <a:lnTo>
                    <a:pt x="40" y="92"/>
                  </a:lnTo>
                  <a:lnTo>
                    <a:pt x="36" y="87"/>
                  </a:lnTo>
                  <a:lnTo>
                    <a:pt x="33" y="81"/>
                  </a:lnTo>
                  <a:lnTo>
                    <a:pt x="29" y="76"/>
                  </a:lnTo>
                  <a:lnTo>
                    <a:pt x="25" y="69"/>
                  </a:lnTo>
                  <a:lnTo>
                    <a:pt x="21" y="61"/>
                  </a:lnTo>
                  <a:lnTo>
                    <a:pt x="18" y="52"/>
                  </a:lnTo>
                  <a:lnTo>
                    <a:pt x="15" y="48"/>
                  </a:lnTo>
                  <a:lnTo>
                    <a:pt x="14" y="44"/>
                  </a:lnTo>
                  <a:lnTo>
                    <a:pt x="11" y="40"/>
                  </a:lnTo>
                  <a:lnTo>
                    <a:pt x="10" y="36"/>
                  </a:lnTo>
                  <a:lnTo>
                    <a:pt x="7" y="31"/>
                  </a:lnTo>
                  <a:lnTo>
                    <a:pt x="4" y="25"/>
                  </a:lnTo>
                  <a:lnTo>
                    <a:pt x="3" y="20"/>
                  </a:lnTo>
                  <a:lnTo>
                    <a:pt x="0" y="14"/>
                  </a:lnTo>
                  <a:close/>
                </a:path>
              </a:pathLst>
            </a:custGeom>
            <a:solidFill>
              <a:srgbClr val="000000"/>
            </a:solidFill>
            <a:ln w="9525">
              <a:noFill/>
              <a:round/>
              <a:headEnd/>
              <a:tailEnd/>
            </a:ln>
          </p:spPr>
          <p:txBody>
            <a:bodyPr/>
            <a:lstStyle/>
            <a:p>
              <a:endParaRPr lang="tr-TR"/>
            </a:p>
          </p:txBody>
        </p:sp>
        <p:sp>
          <p:nvSpPr>
            <p:cNvPr id="24599" name="Freeform 28"/>
            <p:cNvSpPr>
              <a:spLocks/>
            </p:cNvSpPr>
            <p:nvPr/>
          </p:nvSpPr>
          <p:spPr bwMode="auto">
            <a:xfrm>
              <a:off x="4493" y="1901"/>
              <a:ext cx="47" cy="52"/>
            </a:xfrm>
            <a:custGeom>
              <a:avLst/>
              <a:gdLst>
                <a:gd name="T0" fmla="*/ 2 w 47"/>
                <a:gd name="T1" fmla="*/ 52 h 52"/>
                <a:gd name="T2" fmla="*/ 6 w 47"/>
                <a:gd name="T3" fmla="*/ 51 h 52"/>
                <a:gd name="T4" fmla="*/ 15 w 47"/>
                <a:gd name="T5" fmla="*/ 46 h 52"/>
                <a:gd name="T6" fmla="*/ 28 w 47"/>
                <a:gd name="T7" fmla="*/ 38 h 52"/>
                <a:gd name="T8" fmla="*/ 35 w 47"/>
                <a:gd name="T9" fmla="*/ 34 h 52"/>
                <a:gd name="T10" fmla="*/ 40 w 47"/>
                <a:gd name="T11" fmla="*/ 29 h 52"/>
                <a:gd name="T12" fmla="*/ 47 w 47"/>
                <a:gd name="T13" fmla="*/ 20 h 52"/>
                <a:gd name="T14" fmla="*/ 47 w 47"/>
                <a:gd name="T15" fmla="*/ 15 h 52"/>
                <a:gd name="T16" fmla="*/ 44 w 47"/>
                <a:gd name="T17" fmla="*/ 11 h 52"/>
                <a:gd name="T18" fmla="*/ 39 w 47"/>
                <a:gd name="T19" fmla="*/ 7 h 52"/>
                <a:gd name="T20" fmla="*/ 31 w 47"/>
                <a:gd name="T21" fmla="*/ 4 h 52"/>
                <a:gd name="T22" fmla="*/ 0 w 47"/>
                <a:gd name="T23" fmla="*/ 0 h 52"/>
                <a:gd name="T24" fmla="*/ 2 w 47"/>
                <a:gd name="T25" fmla="*/ 52 h 52"/>
                <a:gd name="T26" fmla="*/ 2 w 47"/>
                <a:gd name="T27" fmla="*/ 5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
                <a:gd name="T43" fmla="*/ 0 h 52"/>
                <a:gd name="T44" fmla="*/ 47 w 47"/>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 h="52">
                  <a:moveTo>
                    <a:pt x="2" y="52"/>
                  </a:moveTo>
                  <a:lnTo>
                    <a:pt x="6" y="51"/>
                  </a:lnTo>
                  <a:lnTo>
                    <a:pt x="15" y="46"/>
                  </a:lnTo>
                  <a:lnTo>
                    <a:pt x="28" y="38"/>
                  </a:lnTo>
                  <a:lnTo>
                    <a:pt x="35" y="34"/>
                  </a:lnTo>
                  <a:lnTo>
                    <a:pt x="40" y="29"/>
                  </a:lnTo>
                  <a:lnTo>
                    <a:pt x="47" y="20"/>
                  </a:lnTo>
                  <a:lnTo>
                    <a:pt x="47" y="15"/>
                  </a:lnTo>
                  <a:lnTo>
                    <a:pt x="44" y="11"/>
                  </a:lnTo>
                  <a:lnTo>
                    <a:pt x="39" y="7"/>
                  </a:lnTo>
                  <a:lnTo>
                    <a:pt x="31" y="4"/>
                  </a:lnTo>
                  <a:lnTo>
                    <a:pt x="0" y="0"/>
                  </a:lnTo>
                  <a:lnTo>
                    <a:pt x="2" y="52"/>
                  </a:lnTo>
                  <a:close/>
                </a:path>
              </a:pathLst>
            </a:custGeom>
            <a:solidFill>
              <a:srgbClr val="000000"/>
            </a:solidFill>
            <a:ln w="9525">
              <a:noFill/>
              <a:round/>
              <a:headEnd/>
              <a:tailEnd/>
            </a:ln>
          </p:spPr>
          <p:txBody>
            <a:bodyPr/>
            <a:lstStyle/>
            <a:p>
              <a:endParaRPr lang="tr-TR"/>
            </a:p>
          </p:txBody>
        </p:sp>
        <p:sp>
          <p:nvSpPr>
            <p:cNvPr id="24600" name="Freeform 29"/>
            <p:cNvSpPr>
              <a:spLocks/>
            </p:cNvSpPr>
            <p:nvPr/>
          </p:nvSpPr>
          <p:spPr bwMode="auto">
            <a:xfrm>
              <a:off x="4264" y="1845"/>
              <a:ext cx="117" cy="134"/>
            </a:xfrm>
            <a:custGeom>
              <a:avLst/>
              <a:gdLst>
                <a:gd name="T0" fmla="*/ 26 w 117"/>
                <a:gd name="T1" fmla="*/ 8 h 134"/>
                <a:gd name="T2" fmla="*/ 12 w 117"/>
                <a:gd name="T3" fmla="*/ 20 h 134"/>
                <a:gd name="T4" fmla="*/ 5 w 117"/>
                <a:gd name="T5" fmla="*/ 33 h 134"/>
                <a:gd name="T6" fmla="*/ 0 w 117"/>
                <a:gd name="T7" fmla="*/ 57 h 134"/>
                <a:gd name="T8" fmla="*/ 4 w 117"/>
                <a:gd name="T9" fmla="*/ 72 h 134"/>
                <a:gd name="T10" fmla="*/ 8 w 117"/>
                <a:gd name="T11" fmla="*/ 83 h 134"/>
                <a:gd name="T12" fmla="*/ 15 w 117"/>
                <a:gd name="T13" fmla="*/ 96 h 134"/>
                <a:gd name="T14" fmla="*/ 24 w 117"/>
                <a:gd name="T15" fmla="*/ 109 h 134"/>
                <a:gd name="T16" fmla="*/ 35 w 117"/>
                <a:gd name="T17" fmla="*/ 119 h 134"/>
                <a:gd name="T18" fmla="*/ 50 w 117"/>
                <a:gd name="T19" fmla="*/ 128 h 134"/>
                <a:gd name="T20" fmla="*/ 80 w 117"/>
                <a:gd name="T21" fmla="*/ 134 h 134"/>
                <a:gd name="T22" fmla="*/ 104 w 117"/>
                <a:gd name="T23" fmla="*/ 122 h 134"/>
                <a:gd name="T24" fmla="*/ 113 w 117"/>
                <a:gd name="T25" fmla="*/ 107 h 134"/>
                <a:gd name="T26" fmla="*/ 117 w 117"/>
                <a:gd name="T27" fmla="*/ 89 h 134"/>
                <a:gd name="T28" fmla="*/ 115 w 117"/>
                <a:gd name="T29" fmla="*/ 74 h 134"/>
                <a:gd name="T30" fmla="*/ 110 w 117"/>
                <a:gd name="T31" fmla="*/ 64 h 134"/>
                <a:gd name="T32" fmla="*/ 106 w 117"/>
                <a:gd name="T33" fmla="*/ 57 h 134"/>
                <a:gd name="T34" fmla="*/ 99 w 117"/>
                <a:gd name="T35" fmla="*/ 45 h 134"/>
                <a:gd name="T36" fmla="*/ 93 w 117"/>
                <a:gd name="T37" fmla="*/ 35 h 134"/>
                <a:gd name="T38" fmla="*/ 84 w 117"/>
                <a:gd name="T39" fmla="*/ 24 h 134"/>
                <a:gd name="T40" fmla="*/ 75 w 117"/>
                <a:gd name="T41" fmla="*/ 13 h 134"/>
                <a:gd name="T42" fmla="*/ 64 w 117"/>
                <a:gd name="T43" fmla="*/ 5 h 134"/>
                <a:gd name="T44" fmla="*/ 47 w 117"/>
                <a:gd name="T45" fmla="*/ 0 h 134"/>
                <a:gd name="T46" fmla="*/ 56 w 117"/>
                <a:gd name="T47" fmla="*/ 8 h 134"/>
                <a:gd name="T48" fmla="*/ 64 w 117"/>
                <a:gd name="T49" fmla="*/ 18 h 134"/>
                <a:gd name="T50" fmla="*/ 73 w 117"/>
                <a:gd name="T51" fmla="*/ 29 h 134"/>
                <a:gd name="T52" fmla="*/ 83 w 117"/>
                <a:gd name="T53" fmla="*/ 42 h 134"/>
                <a:gd name="T54" fmla="*/ 90 w 117"/>
                <a:gd name="T55" fmla="*/ 55 h 134"/>
                <a:gd name="T56" fmla="*/ 95 w 117"/>
                <a:gd name="T57" fmla="*/ 67 h 134"/>
                <a:gd name="T58" fmla="*/ 95 w 117"/>
                <a:gd name="T59" fmla="*/ 87 h 134"/>
                <a:gd name="T60" fmla="*/ 93 w 117"/>
                <a:gd name="T61" fmla="*/ 96 h 134"/>
                <a:gd name="T62" fmla="*/ 87 w 117"/>
                <a:gd name="T63" fmla="*/ 104 h 134"/>
                <a:gd name="T64" fmla="*/ 72 w 117"/>
                <a:gd name="T65" fmla="*/ 111 h 134"/>
                <a:gd name="T66" fmla="*/ 52 w 117"/>
                <a:gd name="T67" fmla="*/ 104 h 134"/>
                <a:gd name="T68" fmla="*/ 37 w 117"/>
                <a:gd name="T69" fmla="*/ 94 h 134"/>
                <a:gd name="T70" fmla="*/ 26 w 117"/>
                <a:gd name="T71" fmla="*/ 81 h 134"/>
                <a:gd name="T72" fmla="*/ 20 w 117"/>
                <a:gd name="T73" fmla="*/ 65 h 134"/>
                <a:gd name="T74" fmla="*/ 20 w 117"/>
                <a:gd name="T75" fmla="*/ 42 h 134"/>
                <a:gd name="T76" fmla="*/ 22 w 117"/>
                <a:gd name="T77" fmla="*/ 35 h 134"/>
                <a:gd name="T78" fmla="*/ 26 w 117"/>
                <a:gd name="T79" fmla="*/ 22 h 134"/>
                <a:gd name="T80" fmla="*/ 31 w 117"/>
                <a:gd name="T81" fmla="*/ 12 h 134"/>
                <a:gd name="T82" fmla="*/ 35 w 117"/>
                <a:gd name="T83" fmla="*/ 5 h 134"/>
                <a:gd name="T84" fmla="*/ 37 w 117"/>
                <a:gd name="T85" fmla="*/ 3 h 1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7"/>
                <a:gd name="T130" fmla="*/ 0 h 134"/>
                <a:gd name="T131" fmla="*/ 117 w 117"/>
                <a:gd name="T132" fmla="*/ 134 h 1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7" h="134">
                  <a:moveTo>
                    <a:pt x="37" y="3"/>
                  </a:moveTo>
                  <a:lnTo>
                    <a:pt x="26" y="8"/>
                  </a:lnTo>
                  <a:lnTo>
                    <a:pt x="17" y="15"/>
                  </a:lnTo>
                  <a:lnTo>
                    <a:pt x="12" y="20"/>
                  </a:lnTo>
                  <a:lnTo>
                    <a:pt x="8" y="26"/>
                  </a:lnTo>
                  <a:lnTo>
                    <a:pt x="5" y="33"/>
                  </a:lnTo>
                  <a:lnTo>
                    <a:pt x="2" y="39"/>
                  </a:lnTo>
                  <a:lnTo>
                    <a:pt x="0" y="57"/>
                  </a:lnTo>
                  <a:lnTo>
                    <a:pt x="2" y="67"/>
                  </a:lnTo>
                  <a:lnTo>
                    <a:pt x="4" y="72"/>
                  </a:lnTo>
                  <a:lnTo>
                    <a:pt x="5" y="78"/>
                  </a:lnTo>
                  <a:lnTo>
                    <a:pt x="8" y="83"/>
                  </a:lnTo>
                  <a:lnTo>
                    <a:pt x="12" y="89"/>
                  </a:lnTo>
                  <a:lnTo>
                    <a:pt x="15" y="96"/>
                  </a:lnTo>
                  <a:lnTo>
                    <a:pt x="20" y="102"/>
                  </a:lnTo>
                  <a:lnTo>
                    <a:pt x="24" y="109"/>
                  </a:lnTo>
                  <a:lnTo>
                    <a:pt x="30" y="115"/>
                  </a:lnTo>
                  <a:lnTo>
                    <a:pt x="35" y="119"/>
                  </a:lnTo>
                  <a:lnTo>
                    <a:pt x="41" y="123"/>
                  </a:lnTo>
                  <a:lnTo>
                    <a:pt x="50" y="128"/>
                  </a:lnTo>
                  <a:lnTo>
                    <a:pt x="61" y="133"/>
                  </a:lnTo>
                  <a:lnTo>
                    <a:pt x="80" y="134"/>
                  </a:lnTo>
                  <a:lnTo>
                    <a:pt x="97" y="127"/>
                  </a:lnTo>
                  <a:lnTo>
                    <a:pt x="104" y="122"/>
                  </a:lnTo>
                  <a:lnTo>
                    <a:pt x="109" y="115"/>
                  </a:lnTo>
                  <a:lnTo>
                    <a:pt x="113" y="107"/>
                  </a:lnTo>
                  <a:lnTo>
                    <a:pt x="116" y="98"/>
                  </a:lnTo>
                  <a:lnTo>
                    <a:pt x="117" y="89"/>
                  </a:lnTo>
                  <a:lnTo>
                    <a:pt x="116" y="79"/>
                  </a:lnTo>
                  <a:lnTo>
                    <a:pt x="115" y="74"/>
                  </a:lnTo>
                  <a:lnTo>
                    <a:pt x="113" y="70"/>
                  </a:lnTo>
                  <a:lnTo>
                    <a:pt x="110" y="64"/>
                  </a:lnTo>
                  <a:lnTo>
                    <a:pt x="108" y="60"/>
                  </a:lnTo>
                  <a:lnTo>
                    <a:pt x="106" y="57"/>
                  </a:lnTo>
                  <a:lnTo>
                    <a:pt x="102" y="50"/>
                  </a:lnTo>
                  <a:lnTo>
                    <a:pt x="99" y="45"/>
                  </a:lnTo>
                  <a:lnTo>
                    <a:pt x="97" y="41"/>
                  </a:lnTo>
                  <a:lnTo>
                    <a:pt x="93" y="35"/>
                  </a:lnTo>
                  <a:lnTo>
                    <a:pt x="89" y="30"/>
                  </a:lnTo>
                  <a:lnTo>
                    <a:pt x="84" y="24"/>
                  </a:lnTo>
                  <a:lnTo>
                    <a:pt x="80" y="19"/>
                  </a:lnTo>
                  <a:lnTo>
                    <a:pt x="75" y="13"/>
                  </a:lnTo>
                  <a:lnTo>
                    <a:pt x="71" y="9"/>
                  </a:lnTo>
                  <a:lnTo>
                    <a:pt x="64" y="5"/>
                  </a:lnTo>
                  <a:lnTo>
                    <a:pt x="58" y="3"/>
                  </a:lnTo>
                  <a:lnTo>
                    <a:pt x="47" y="0"/>
                  </a:lnTo>
                  <a:lnTo>
                    <a:pt x="50" y="1"/>
                  </a:lnTo>
                  <a:lnTo>
                    <a:pt x="56" y="8"/>
                  </a:lnTo>
                  <a:lnTo>
                    <a:pt x="60" y="12"/>
                  </a:lnTo>
                  <a:lnTo>
                    <a:pt x="64" y="18"/>
                  </a:lnTo>
                  <a:lnTo>
                    <a:pt x="68" y="23"/>
                  </a:lnTo>
                  <a:lnTo>
                    <a:pt x="73" y="29"/>
                  </a:lnTo>
                  <a:lnTo>
                    <a:pt x="78" y="35"/>
                  </a:lnTo>
                  <a:lnTo>
                    <a:pt x="83" y="42"/>
                  </a:lnTo>
                  <a:lnTo>
                    <a:pt x="87" y="49"/>
                  </a:lnTo>
                  <a:lnTo>
                    <a:pt x="90" y="55"/>
                  </a:lnTo>
                  <a:lnTo>
                    <a:pt x="94" y="61"/>
                  </a:lnTo>
                  <a:lnTo>
                    <a:pt x="95" y="67"/>
                  </a:lnTo>
                  <a:lnTo>
                    <a:pt x="97" y="78"/>
                  </a:lnTo>
                  <a:lnTo>
                    <a:pt x="95" y="87"/>
                  </a:lnTo>
                  <a:lnTo>
                    <a:pt x="94" y="91"/>
                  </a:lnTo>
                  <a:lnTo>
                    <a:pt x="93" y="96"/>
                  </a:lnTo>
                  <a:lnTo>
                    <a:pt x="90" y="100"/>
                  </a:lnTo>
                  <a:lnTo>
                    <a:pt x="87" y="104"/>
                  </a:lnTo>
                  <a:lnTo>
                    <a:pt x="80" y="109"/>
                  </a:lnTo>
                  <a:lnTo>
                    <a:pt x="72" y="111"/>
                  </a:lnTo>
                  <a:lnTo>
                    <a:pt x="63" y="109"/>
                  </a:lnTo>
                  <a:lnTo>
                    <a:pt x="52" y="104"/>
                  </a:lnTo>
                  <a:lnTo>
                    <a:pt x="45" y="100"/>
                  </a:lnTo>
                  <a:lnTo>
                    <a:pt x="37" y="94"/>
                  </a:lnTo>
                  <a:lnTo>
                    <a:pt x="31" y="87"/>
                  </a:lnTo>
                  <a:lnTo>
                    <a:pt x="26" y="81"/>
                  </a:lnTo>
                  <a:lnTo>
                    <a:pt x="23" y="72"/>
                  </a:lnTo>
                  <a:lnTo>
                    <a:pt x="20" y="65"/>
                  </a:lnTo>
                  <a:lnTo>
                    <a:pt x="19" y="50"/>
                  </a:lnTo>
                  <a:lnTo>
                    <a:pt x="20" y="42"/>
                  </a:lnTo>
                  <a:lnTo>
                    <a:pt x="22" y="39"/>
                  </a:lnTo>
                  <a:lnTo>
                    <a:pt x="22" y="35"/>
                  </a:lnTo>
                  <a:lnTo>
                    <a:pt x="24" y="29"/>
                  </a:lnTo>
                  <a:lnTo>
                    <a:pt x="26" y="22"/>
                  </a:lnTo>
                  <a:lnTo>
                    <a:pt x="28" y="16"/>
                  </a:lnTo>
                  <a:lnTo>
                    <a:pt x="31" y="12"/>
                  </a:lnTo>
                  <a:lnTo>
                    <a:pt x="32" y="8"/>
                  </a:lnTo>
                  <a:lnTo>
                    <a:pt x="35" y="5"/>
                  </a:lnTo>
                  <a:lnTo>
                    <a:pt x="37" y="3"/>
                  </a:lnTo>
                  <a:close/>
                </a:path>
              </a:pathLst>
            </a:custGeom>
            <a:solidFill>
              <a:srgbClr val="000000"/>
            </a:solidFill>
            <a:ln w="9525">
              <a:noFill/>
              <a:round/>
              <a:headEnd/>
              <a:tailEnd/>
            </a:ln>
          </p:spPr>
          <p:txBody>
            <a:bodyPr/>
            <a:lstStyle/>
            <a:p>
              <a:endParaRPr lang="tr-TR"/>
            </a:p>
          </p:txBody>
        </p:sp>
        <p:sp>
          <p:nvSpPr>
            <p:cNvPr id="24601" name="Freeform 30"/>
            <p:cNvSpPr>
              <a:spLocks/>
            </p:cNvSpPr>
            <p:nvPr/>
          </p:nvSpPr>
          <p:spPr bwMode="auto">
            <a:xfrm>
              <a:off x="4232" y="1900"/>
              <a:ext cx="51" cy="62"/>
            </a:xfrm>
            <a:custGeom>
              <a:avLst/>
              <a:gdLst>
                <a:gd name="T0" fmla="*/ 0 w 51"/>
                <a:gd name="T1" fmla="*/ 6 h 62"/>
                <a:gd name="T2" fmla="*/ 33 w 51"/>
                <a:gd name="T3" fmla="*/ 0 h 62"/>
                <a:gd name="T4" fmla="*/ 15 w 51"/>
                <a:gd name="T5" fmla="*/ 16 h 62"/>
                <a:gd name="T6" fmla="*/ 38 w 51"/>
                <a:gd name="T7" fmla="*/ 15 h 62"/>
                <a:gd name="T8" fmla="*/ 22 w 51"/>
                <a:gd name="T9" fmla="*/ 28 h 62"/>
                <a:gd name="T10" fmla="*/ 51 w 51"/>
                <a:gd name="T11" fmla="*/ 30 h 62"/>
                <a:gd name="T12" fmla="*/ 6 w 51"/>
                <a:gd name="T13" fmla="*/ 62 h 62"/>
                <a:gd name="T14" fmla="*/ 30 w 51"/>
                <a:gd name="T15" fmla="*/ 35 h 62"/>
                <a:gd name="T16" fmla="*/ 12 w 51"/>
                <a:gd name="T17" fmla="*/ 31 h 62"/>
                <a:gd name="T18" fmla="*/ 18 w 51"/>
                <a:gd name="T19" fmla="*/ 23 h 62"/>
                <a:gd name="T20" fmla="*/ 6 w 51"/>
                <a:gd name="T21" fmla="*/ 20 h 62"/>
                <a:gd name="T22" fmla="*/ 14 w 51"/>
                <a:gd name="T23" fmla="*/ 9 h 62"/>
                <a:gd name="T24" fmla="*/ 0 w 51"/>
                <a:gd name="T25" fmla="*/ 6 h 62"/>
                <a:gd name="T26" fmla="*/ 0 w 51"/>
                <a:gd name="T27" fmla="*/ 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62"/>
                <a:gd name="T44" fmla="*/ 51 w 51"/>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62">
                  <a:moveTo>
                    <a:pt x="0" y="6"/>
                  </a:moveTo>
                  <a:lnTo>
                    <a:pt x="33" y="0"/>
                  </a:lnTo>
                  <a:lnTo>
                    <a:pt x="15" y="16"/>
                  </a:lnTo>
                  <a:lnTo>
                    <a:pt x="38" y="15"/>
                  </a:lnTo>
                  <a:lnTo>
                    <a:pt x="22" y="28"/>
                  </a:lnTo>
                  <a:lnTo>
                    <a:pt x="51" y="30"/>
                  </a:lnTo>
                  <a:lnTo>
                    <a:pt x="6" y="62"/>
                  </a:lnTo>
                  <a:lnTo>
                    <a:pt x="30" y="35"/>
                  </a:lnTo>
                  <a:lnTo>
                    <a:pt x="12" y="31"/>
                  </a:lnTo>
                  <a:lnTo>
                    <a:pt x="18" y="23"/>
                  </a:lnTo>
                  <a:lnTo>
                    <a:pt x="6" y="20"/>
                  </a:lnTo>
                  <a:lnTo>
                    <a:pt x="14" y="9"/>
                  </a:lnTo>
                  <a:lnTo>
                    <a:pt x="0" y="6"/>
                  </a:lnTo>
                  <a:close/>
                </a:path>
              </a:pathLst>
            </a:custGeom>
            <a:solidFill>
              <a:srgbClr val="000000"/>
            </a:solidFill>
            <a:ln w="9525">
              <a:noFill/>
              <a:round/>
              <a:headEnd/>
              <a:tailEnd/>
            </a:ln>
          </p:spPr>
          <p:txBody>
            <a:bodyPr/>
            <a:lstStyle/>
            <a:p>
              <a:endParaRPr lang="tr-TR"/>
            </a:p>
          </p:txBody>
        </p:sp>
        <p:sp>
          <p:nvSpPr>
            <p:cNvPr id="24602" name="Freeform 31"/>
            <p:cNvSpPr>
              <a:spLocks/>
            </p:cNvSpPr>
            <p:nvPr/>
          </p:nvSpPr>
          <p:spPr bwMode="auto">
            <a:xfrm>
              <a:off x="4353" y="1864"/>
              <a:ext cx="49" cy="41"/>
            </a:xfrm>
            <a:custGeom>
              <a:avLst/>
              <a:gdLst>
                <a:gd name="T0" fmla="*/ 28 w 49"/>
                <a:gd name="T1" fmla="*/ 0 h 41"/>
                <a:gd name="T2" fmla="*/ 0 w 49"/>
                <a:gd name="T3" fmla="*/ 15 h 41"/>
                <a:gd name="T4" fmla="*/ 24 w 49"/>
                <a:gd name="T5" fmla="*/ 16 h 41"/>
                <a:gd name="T6" fmla="*/ 6 w 49"/>
                <a:gd name="T7" fmla="*/ 29 h 41"/>
                <a:gd name="T8" fmla="*/ 31 w 49"/>
                <a:gd name="T9" fmla="*/ 27 h 41"/>
                <a:gd name="T10" fmla="*/ 9 w 49"/>
                <a:gd name="T11" fmla="*/ 41 h 41"/>
                <a:gd name="T12" fmla="*/ 49 w 49"/>
                <a:gd name="T13" fmla="*/ 40 h 41"/>
                <a:gd name="T14" fmla="*/ 30 w 49"/>
                <a:gd name="T15" fmla="*/ 34 h 41"/>
                <a:gd name="T16" fmla="*/ 41 w 49"/>
                <a:gd name="T17" fmla="*/ 25 h 41"/>
                <a:gd name="T18" fmla="*/ 23 w 49"/>
                <a:gd name="T19" fmla="*/ 23 h 41"/>
                <a:gd name="T20" fmla="*/ 35 w 49"/>
                <a:gd name="T21" fmla="*/ 14 h 41"/>
                <a:gd name="T22" fmla="*/ 19 w 49"/>
                <a:gd name="T23" fmla="*/ 10 h 41"/>
                <a:gd name="T24" fmla="*/ 28 w 49"/>
                <a:gd name="T25" fmla="*/ 0 h 41"/>
                <a:gd name="T26" fmla="*/ 28 w 49"/>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41"/>
                <a:gd name="T44" fmla="*/ 49 w 49"/>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41">
                  <a:moveTo>
                    <a:pt x="28" y="0"/>
                  </a:moveTo>
                  <a:lnTo>
                    <a:pt x="0" y="15"/>
                  </a:lnTo>
                  <a:lnTo>
                    <a:pt x="24" y="16"/>
                  </a:lnTo>
                  <a:lnTo>
                    <a:pt x="6" y="29"/>
                  </a:lnTo>
                  <a:lnTo>
                    <a:pt x="31" y="27"/>
                  </a:lnTo>
                  <a:lnTo>
                    <a:pt x="9" y="41"/>
                  </a:lnTo>
                  <a:lnTo>
                    <a:pt x="49" y="40"/>
                  </a:lnTo>
                  <a:lnTo>
                    <a:pt x="30" y="34"/>
                  </a:lnTo>
                  <a:lnTo>
                    <a:pt x="41" y="25"/>
                  </a:lnTo>
                  <a:lnTo>
                    <a:pt x="23" y="23"/>
                  </a:lnTo>
                  <a:lnTo>
                    <a:pt x="35" y="14"/>
                  </a:lnTo>
                  <a:lnTo>
                    <a:pt x="19" y="10"/>
                  </a:lnTo>
                  <a:lnTo>
                    <a:pt x="28" y="0"/>
                  </a:lnTo>
                  <a:close/>
                </a:path>
              </a:pathLst>
            </a:custGeom>
            <a:solidFill>
              <a:srgbClr val="000000"/>
            </a:solidFill>
            <a:ln w="9525">
              <a:noFill/>
              <a:round/>
              <a:headEnd/>
              <a:tailEnd/>
            </a:ln>
          </p:spPr>
          <p:txBody>
            <a:bodyPr/>
            <a:lstStyle/>
            <a:p>
              <a:endParaRPr lang="tr-TR"/>
            </a:p>
          </p:txBody>
        </p:sp>
        <p:sp>
          <p:nvSpPr>
            <p:cNvPr id="24603" name="Freeform 32"/>
            <p:cNvSpPr>
              <a:spLocks/>
            </p:cNvSpPr>
            <p:nvPr/>
          </p:nvSpPr>
          <p:spPr bwMode="auto">
            <a:xfrm>
              <a:off x="4208" y="1822"/>
              <a:ext cx="62" cy="67"/>
            </a:xfrm>
            <a:custGeom>
              <a:avLst/>
              <a:gdLst>
                <a:gd name="T0" fmla="*/ 58 w 62"/>
                <a:gd name="T1" fmla="*/ 67 h 67"/>
                <a:gd name="T2" fmla="*/ 57 w 62"/>
                <a:gd name="T3" fmla="*/ 64 h 67"/>
                <a:gd name="T4" fmla="*/ 52 w 62"/>
                <a:gd name="T5" fmla="*/ 58 h 67"/>
                <a:gd name="T6" fmla="*/ 49 w 62"/>
                <a:gd name="T7" fmla="*/ 53 h 67"/>
                <a:gd name="T8" fmla="*/ 45 w 62"/>
                <a:gd name="T9" fmla="*/ 49 h 67"/>
                <a:gd name="T10" fmla="*/ 39 w 62"/>
                <a:gd name="T11" fmla="*/ 43 h 67"/>
                <a:gd name="T12" fmla="*/ 35 w 62"/>
                <a:gd name="T13" fmla="*/ 38 h 67"/>
                <a:gd name="T14" fmla="*/ 30 w 62"/>
                <a:gd name="T15" fmla="*/ 32 h 67"/>
                <a:gd name="T16" fmla="*/ 26 w 62"/>
                <a:gd name="T17" fmla="*/ 27 h 67"/>
                <a:gd name="T18" fmla="*/ 20 w 62"/>
                <a:gd name="T19" fmla="*/ 21 h 67"/>
                <a:gd name="T20" fmla="*/ 16 w 62"/>
                <a:gd name="T21" fmla="*/ 16 h 67"/>
                <a:gd name="T22" fmla="*/ 10 w 62"/>
                <a:gd name="T23" fmla="*/ 10 h 67"/>
                <a:gd name="T24" fmla="*/ 6 w 62"/>
                <a:gd name="T25" fmla="*/ 6 h 67"/>
                <a:gd name="T26" fmla="*/ 0 w 62"/>
                <a:gd name="T27" fmla="*/ 0 h 67"/>
                <a:gd name="T28" fmla="*/ 6 w 62"/>
                <a:gd name="T29" fmla="*/ 4 h 67"/>
                <a:gd name="T30" fmla="*/ 15 w 62"/>
                <a:gd name="T31" fmla="*/ 9 h 67"/>
                <a:gd name="T32" fmla="*/ 26 w 62"/>
                <a:gd name="T33" fmla="*/ 16 h 67"/>
                <a:gd name="T34" fmla="*/ 35 w 62"/>
                <a:gd name="T35" fmla="*/ 24 h 67"/>
                <a:gd name="T36" fmla="*/ 41 w 62"/>
                <a:gd name="T37" fmla="*/ 28 h 67"/>
                <a:gd name="T38" fmla="*/ 46 w 62"/>
                <a:gd name="T39" fmla="*/ 34 h 67"/>
                <a:gd name="T40" fmla="*/ 50 w 62"/>
                <a:gd name="T41" fmla="*/ 38 h 67"/>
                <a:gd name="T42" fmla="*/ 56 w 62"/>
                <a:gd name="T43" fmla="*/ 45 h 67"/>
                <a:gd name="T44" fmla="*/ 58 w 62"/>
                <a:gd name="T45" fmla="*/ 50 h 67"/>
                <a:gd name="T46" fmla="*/ 62 w 62"/>
                <a:gd name="T47" fmla="*/ 56 h 67"/>
                <a:gd name="T48" fmla="*/ 58 w 62"/>
                <a:gd name="T49" fmla="*/ 67 h 67"/>
                <a:gd name="T50" fmla="*/ 58 w 62"/>
                <a:gd name="T51" fmla="*/ 67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67"/>
                <a:gd name="T80" fmla="*/ 62 w 62"/>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67">
                  <a:moveTo>
                    <a:pt x="58" y="67"/>
                  </a:moveTo>
                  <a:lnTo>
                    <a:pt x="57" y="64"/>
                  </a:lnTo>
                  <a:lnTo>
                    <a:pt x="52" y="58"/>
                  </a:lnTo>
                  <a:lnTo>
                    <a:pt x="49" y="53"/>
                  </a:lnTo>
                  <a:lnTo>
                    <a:pt x="45" y="49"/>
                  </a:lnTo>
                  <a:lnTo>
                    <a:pt x="39" y="43"/>
                  </a:lnTo>
                  <a:lnTo>
                    <a:pt x="35" y="38"/>
                  </a:lnTo>
                  <a:lnTo>
                    <a:pt x="30" y="32"/>
                  </a:lnTo>
                  <a:lnTo>
                    <a:pt x="26" y="27"/>
                  </a:lnTo>
                  <a:lnTo>
                    <a:pt x="20" y="21"/>
                  </a:lnTo>
                  <a:lnTo>
                    <a:pt x="16" y="16"/>
                  </a:lnTo>
                  <a:lnTo>
                    <a:pt x="10" y="10"/>
                  </a:lnTo>
                  <a:lnTo>
                    <a:pt x="6" y="6"/>
                  </a:lnTo>
                  <a:lnTo>
                    <a:pt x="0" y="0"/>
                  </a:lnTo>
                  <a:lnTo>
                    <a:pt x="6" y="4"/>
                  </a:lnTo>
                  <a:lnTo>
                    <a:pt x="15" y="9"/>
                  </a:lnTo>
                  <a:lnTo>
                    <a:pt x="26" y="16"/>
                  </a:lnTo>
                  <a:lnTo>
                    <a:pt x="35" y="24"/>
                  </a:lnTo>
                  <a:lnTo>
                    <a:pt x="41" y="28"/>
                  </a:lnTo>
                  <a:lnTo>
                    <a:pt x="46" y="34"/>
                  </a:lnTo>
                  <a:lnTo>
                    <a:pt x="50" y="38"/>
                  </a:lnTo>
                  <a:lnTo>
                    <a:pt x="56" y="45"/>
                  </a:lnTo>
                  <a:lnTo>
                    <a:pt x="58" y="50"/>
                  </a:lnTo>
                  <a:lnTo>
                    <a:pt x="62" y="56"/>
                  </a:lnTo>
                  <a:lnTo>
                    <a:pt x="58" y="67"/>
                  </a:lnTo>
                  <a:close/>
                </a:path>
              </a:pathLst>
            </a:custGeom>
            <a:solidFill>
              <a:srgbClr val="000000"/>
            </a:solidFill>
            <a:ln w="9525">
              <a:noFill/>
              <a:round/>
              <a:headEnd/>
              <a:tailEnd/>
            </a:ln>
          </p:spPr>
          <p:txBody>
            <a:bodyPr/>
            <a:lstStyle/>
            <a:p>
              <a:endParaRPr lang="tr-TR"/>
            </a:p>
          </p:txBody>
        </p:sp>
        <p:sp>
          <p:nvSpPr>
            <p:cNvPr id="24604" name="Freeform 33"/>
            <p:cNvSpPr>
              <a:spLocks/>
            </p:cNvSpPr>
            <p:nvPr/>
          </p:nvSpPr>
          <p:spPr bwMode="auto">
            <a:xfrm>
              <a:off x="4224" y="1805"/>
              <a:ext cx="64" cy="62"/>
            </a:xfrm>
            <a:custGeom>
              <a:avLst/>
              <a:gdLst>
                <a:gd name="T0" fmla="*/ 59 w 64"/>
                <a:gd name="T1" fmla="*/ 62 h 62"/>
                <a:gd name="T2" fmla="*/ 57 w 64"/>
                <a:gd name="T3" fmla="*/ 59 h 62"/>
                <a:gd name="T4" fmla="*/ 53 w 64"/>
                <a:gd name="T5" fmla="*/ 55 h 62"/>
                <a:gd name="T6" fmla="*/ 51 w 64"/>
                <a:gd name="T7" fmla="*/ 51 h 62"/>
                <a:gd name="T8" fmla="*/ 48 w 64"/>
                <a:gd name="T9" fmla="*/ 47 h 62"/>
                <a:gd name="T10" fmla="*/ 45 w 64"/>
                <a:gd name="T11" fmla="*/ 43 h 62"/>
                <a:gd name="T12" fmla="*/ 41 w 64"/>
                <a:gd name="T13" fmla="*/ 38 h 62"/>
                <a:gd name="T14" fmla="*/ 37 w 64"/>
                <a:gd name="T15" fmla="*/ 33 h 62"/>
                <a:gd name="T16" fmla="*/ 33 w 64"/>
                <a:gd name="T17" fmla="*/ 27 h 62"/>
                <a:gd name="T18" fmla="*/ 27 w 64"/>
                <a:gd name="T19" fmla="*/ 22 h 62"/>
                <a:gd name="T20" fmla="*/ 22 w 64"/>
                <a:gd name="T21" fmla="*/ 18 h 62"/>
                <a:gd name="T22" fmla="*/ 18 w 64"/>
                <a:gd name="T23" fmla="*/ 12 h 62"/>
                <a:gd name="T24" fmla="*/ 12 w 64"/>
                <a:gd name="T25" fmla="*/ 8 h 62"/>
                <a:gd name="T26" fmla="*/ 7 w 64"/>
                <a:gd name="T27" fmla="*/ 4 h 62"/>
                <a:gd name="T28" fmla="*/ 0 w 64"/>
                <a:gd name="T29" fmla="*/ 0 h 62"/>
                <a:gd name="T30" fmla="*/ 8 w 64"/>
                <a:gd name="T31" fmla="*/ 3 h 62"/>
                <a:gd name="T32" fmla="*/ 18 w 64"/>
                <a:gd name="T33" fmla="*/ 7 h 62"/>
                <a:gd name="T34" fmla="*/ 29 w 64"/>
                <a:gd name="T35" fmla="*/ 12 h 62"/>
                <a:gd name="T36" fmla="*/ 40 w 64"/>
                <a:gd name="T37" fmla="*/ 19 h 62"/>
                <a:gd name="T38" fmla="*/ 49 w 64"/>
                <a:gd name="T39" fmla="*/ 29 h 62"/>
                <a:gd name="T40" fmla="*/ 55 w 64"/>
                <a:gd name="T41" fmla="*/ 34 h 62"/>
                <a:gd name="T42" fmla="*/ 59 w 64"/>
                <a:gd name="T43" fmla="*/ 40 h 62"/>
                <a:gd name="T44" fmla="*/ 62 w 64"/>
                <a:gd name="T45" fmla="*/ 45 h 62"/>
                <a:gd name="T46" fmla="*/ 64 w 64"/>
                <a:gd name="T47" fmla="*/ 52 h 62"/>
                <a:gd name="T48" fmla="*/ 59 w 64"/>
                <a:gd name="T49" fmla="*/ 62 h 62"/>
                <a:gd name="T50" fmla="*/ 59 w 64"/>
                <a:gd name="T51" fmla="*/ 6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
                <a:gd name="T79" fmla="*/ 0 h 62"/>
                <a:gd name="T80" fmla="*/ 64 w 64"/>
                <a:gd name="T81" fmla="*/ 62 h 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 h="62">
                  <a:moveTo>
                    <a:pt x="59" y="62"/>
                  </a:moveTo>
                  <a:lnTo>
                    <a:pt x="57" y="59"/>
                  </a:lnTo>
                  <a:lnTo>
                    <a:pt x="53" y="55"/>
                  </a:lnTo>
                  <a:lnTo>
                    <a:pt x="51" y="51"/>
                  </a:lnTo>
                  <a:lnTo>
                    <a:pt x="48" y="47"/>
                  </a:lnTo>
                  <a:lnTo>
                    <a:pt x="45" y="43"/>
                  </a:lnTo>
                  <a:lnTo>
                    <a:pt x="41" y="38"/>
                  </a:lnTo>
                  <a:lnTo>
                    <a:pt x="37" y="33"/>
                  </a:lnTo>
                  <a:lnTo>
                    <a:pt x="33" y="27"/>
                  </a:lnTo>
                  <a:lnTo>
                    <a:pt x="27" y="22"/>
                  </a:lnTo>
                  <a:lnTo>
                    <a:pt x="22" y="18"/>
                  </a:lnTo>
                  <a:lnTo>
                    <a:pt x="18" y="12"/>
                  </a:lnTo>
                  <a:lnTo>
                    <a:pt x="12" y="8"/>
                  </a:lnTo>
                  <a:lnTo>
                    <a:pt x="7" y="4"/>
                  </a:lnTo>
                  <a:lnTo>
                    <a:pt x="0" y="0"/>
                  </a:lnTo>
                  <a:lnTo>
                    <a:pt x="8" y="3"/>
                  </a:lnTo>
                  <a:lnTo>
                    <a:pt x="18" y="7"/>
                  </a:lnTo>
                  <a:lnTo>
                    <a:pt x="29" y="12"/>
                  </a:lnTo>
                  <a:lnTo>
                    <a:pt x="40" y="19"/>
                  </a:lnTo>
                  <a:lnTo>
                    <a:pt x="49" y="29"/>
                  </a:lnTo>
                  <a:lnTo>
                    <a:pt x="55" y="34"/>
                  </a:lnTo>
                  <a:lnTo>
                    <a:pt x="59" y="40"/>
                  </a:lnTo>
                  <a:lnTo>
                    <a:pt x="62" y="45"/>
                  </a:lnTo>
                  <a:lnTo>
                    <a:pt x="64" y="52"/>
                  </a:lnTo>
                  <a:lnTo>
                    <a:pt x="59" y="62"/>
                  </a:lnTo>
                  <a:close/>
                </a:path>
              </a:pathLst>
            </a:custGeom>
            <a:solidFill>
              <a:srgbClr val="000000"/>
            </a:solidFill>
            <a:ln w="9525">
              <a:noFill/>
              <a:round/>
              <a:headEnd/>
              <a:tailEnd/>
            </a:ln>
          </p:spPr>
          <p:txBody>
            <a:bodyPr/>
            <a:lstStyle/>
            <a:p>
              <a:endParaRPr lang="tr-TR"/>
            </a:p>
          </p:txBody>
        </p:sp>
        <p:sp>
          <p:nvSpPr>
            <p:cNvPr id="24605" name="Freeform 34"/>
            <p:cNvSpPr>
              <a:spLocks/>
            </p:cNvSpPr>
            <p:nvPr/>
          </p:nvSpPr>
          <p:spPr bwMode="auto">
            <a:xfrm>
              <a:off x="4257" y="1798"/>
              <a:ext cx="57" cy="56"/>
            </a:xfrm>
            <a:custGeom>
              <a:avLst/>
              <a:gdLst>
                <a:gd name="T0" fmla="*/ 42 w 57"/>
                <a:gd name="T1" fmla="*/ 54 h 56"/>
                <a:gd name="T2" fmla="*/ 41 w 57"/>
                <a:gd name="T3" fmla="*/ 48 h 56"/>
                <a:gd name="T4" fmla="*/ 38 w 57"/>
                <a:gd name="T5" fmla="*/ 41 h 56"/>
                <a:gd name="T6" fmla="*/ 35 w 57"/>
                <a:gd name="T7" fmla="*/ 37 h 56"/>
                <a:gd name="T8" fmla="*/ 34 w 57"/>
                <a:gd name="T9" fmla="*/ 33 h 56"/>
                <a:gd name="T10" fmla="*/ 31 w 57"/>
                <a:gd name="T11" fmla="*/ 28 h 56"/>
                <a:gd name="T12" fmla="*/ 27 w 57"/>
                <a:gd name="T13" fmla="*/ 24 h 56"/>
                <a:gd name="T14" fmla="*/ 24 w 57"/>
                <a:gd name="T15" fmla="*/ 19 h 56"/>
                <a:gd name="T16" fmla="*/ 20 w 57"/>
                <a:gd name="T17" fmla="*/ 15 h 56"/>
                <a:gd name="T18" fmla="*/ 16 w 57"/>
                <a:gd name="T19" fmla="*/ 11 h 56"/>
                <a:gd name="T20" fmla="*/ 11 w 57"/>
                <a:gd name="T21" fmla="*/ 7 h 56"/>
                <a:gd name="T22" fmla="*/ 5 w 57"/>
                <a:gd name="T23" fmla="*/ 3 h 56"/>
                <a:gd name="T24" fmla="*/ 0 w 57"/>
                <a:gd name="T25" fmla="*/ 0 h 56"/>
                <a:gd name="T26" fmla="*/ 57 w 57"/>
                <a:gd name="T27" fmla="*/ 50 h 56"/>
                <a:gd name="T28" fmla="*/ 50 w 57"/>
                <a:gd name="T29" fmla="*/ 54 h 56"/>
                <a:gd name="T30" fmla="*/ 45 w 57"/>
                <a:gd name="T31" fmla="*/ 56 h 56"/>
                <a:gd name="T32" fmla="*/ 42 w 57"/>
                <a:gd name="T33" fmla="*/ 54 h 56"/>
                <a:gd name="T34" fmla="*/ 42 w 57"/>
                <a:gd name="T35" fmla="*/ 54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56"/>
                <a:gd name="T56" fmla="*/ 57 w 57"/>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56">
                  <a:moveTo>
                    <a:pt x="42" y="54"/>
                  </a:moveTo>
                  <a:lnTo>
                    <a:pt x="41" y="48"/>
                  </a:lnTo>
                  <a:lnTo>
                    <a:pt x="38" y="41"/>
                  </a:lnTo>
                  <a:lnTo>
                    <a:pt x="35" y="37"/>
                  </a:lnTo>
                  <a:lnTo>
                    <a:pt x="34" y="33"/>
                  </a:lnTo>
                  <a:lnTo>
                    <a:pt x="31" y="28"/>
                  </a:lnTo>
                  <a:lnTo>
                    <a:pt x="27" y="24"/>
                  </a:lnTo>
                  <a:lnTo>
                    <a:pt x="24" y="19"/>
                  </a:lnTo>
                  <a:lnTo>
                    <a:pt x="20" y="15"/>
                  </a:lnTo>
                  <a:lnTo>
                    <a:pt x="16" y="11"/>
                  </a:lnTo>
                  <a:lnTo>
                    <a:pt x="11" y="7"/>
                  </a:lnTo>
                  <a:lnTo>
                    <a:pt x="5" y="3"/>
                  </a:lnTo>
                  <a:lnTo>
                    <a:pt x="0" y="0"/>
                  </a:lnTo>
                  <a:lnTo>
                    <a:pt x="57" y="50"/>
                  </a:lnTo>
                  <a:lnTo>
                    <a:pt x="50" y="54"/>
                  </a:lnTo>
                  <a:lnTo>
                    <a:pt x="45" y="56"/>
                  </a:lnTo>
                  <a:lnTo>
                    <a:pt x="42" y="54"/>
                  </a:lnTo>
                  <a:close/>
                </a:path>
              </a:pathLst>
            </a:custGeom>
            <a:solidFill>
              <a:srgbClr val="000000"/>
            </a:solidFill>
            <a:ln w="9525">
              <a:noFill/>
              <a:round/>
              <a:headEnd/>
              <a:tailEnd/>
            </a:ln>
          </p:spPr>
          <p:txBody>
            <a:bodyPr/>
            <a:lstStyle/>
            <a:p>
              <a:endParaRPr lang="tr-TR"/>
            </a:p>
          </p:txBody>
        </p:sp>
        <p:sp>
          <p:nvSpPr>
            <p:cNvPr id="24606" name="Freeform 35"/>
            <p:cNvSpPr>
              <a:spLocks/>
            </p:cNvSpPr>
            <p:nvPr/>
          </p:nvSpPr>
          <p:spPr bwMode="auto">
            <a:xfrm>
              <a:off x="4298" y="2218"/>
              <a:ext cx="313" cy="195"/>
            </a:xfrm>
            <a:custGeom>
              <a:avLst/>
              <a:gdLst>
                <a:gd name="T0" fmla="*/ 1 w 313"/>
                <a:gd name="T1" fmla="*/ 192 h 195"/>
                <a:gd name="T2" fmla="*/ 11 w 313"/>
                <a:gd name="T3" fmla="*/ 178 h 195"/>
                <a:gd name="T4" fmla="*/ 20 w 313"/>
                <a:gd name="T5" fmla="*/ 165 h 195"/>
                <a:gd name="T6" fmla="*/ 26 w 313"/>
                <a:gd name="T7" fmla="*/ 158 h 195"/>
                <a:gd name="T8" fmla="*/ 37 w 313"/>
                <a:gd name="T9" fmla="*/ 144 h 195"/>
                <a:gd name="T10" fmla="*/ 44 w 313"/>
                <a:gd name="T11" fmla="*/ 134 h 195"/>
                <a:gd name="T12" fmla="*/ 53 w 313"/>
                <a:gd name="T13" fmla="*/ 125 h 195"/>
                <a:gd name="T14" fmla="*/ 61 w 313"/>
                <a:gd name="T15" fmla="*/ 115 h 195"/>
                <a:gd name="T16" fmla="*/ 71 w 313"/>
                <a:gd name="T17" fmla="*/ 106 h 195"/>
                <a:gd name="T18" fmla="*/ 81 w 313"/>
                <a:gd name="T19" fmla="*/ 95 h 195"/>
                <a:gd name="T20" fmla="*/ 91 w 313"/>
                <a:gd name="T21" fmla="*/ 85 h 195"/>
                <a:gd name="T22" fmla="*/ 102 w 313"/>
                <a:gd name="T23" fmla="*/ 76 h 195"/>
                <a:gd name="T24" fmla="*/ 115 w 313"/>
                <a:gd name="T25" fmla="*/ 66 h 195"/>
                <a:gd name="T26" fmla="*/ 126 w 313"/>
                <a:gd name="T27" fmla="*/ 56 h 195"/>
                <a:gd name="T28" fmla="*/ 138 w 313"/>
                <a:gd name="T29" fmla="*/ 48 h 195"/>
                <a:gd name="T30" fmla="*/ 150 w 313"/>
                <a:gd name="T31" fmla="*/ 40 h 195"/>
                <a:gd name="T32" fmla="*/ 171 w 313"/>
                <a:gd name="T33" fmla="*/ 29 h 195"/>
                <a:gd name="T34" fmla="*/ 198 w 313"/>
                <a:gd name="T35" fmla="*/ 18 h 195"/>
                <a:gd name="T36" fmla="*/ 226 w 313"/>
                <a:gd name="T37" fmla="*/ 10 h 195"/>
                <a:gd name="T38" fmla="*/ 284 w 313"/>
                <a:gd name="T39" fmla="*/ 13 h 195"/>
                <a:gd name="T40" fmla="*/ 306 w 313"/>
                <a:gd name="T41" fmla="*/ 18 h 195"/>
                <a:gd name="T42" fmla="*/ 286 w 313"/>
                <a:gd name="T43" fmla="*/ 10 h 195"/>
                <a:gd name="T44" fmla="*/ 254 w 313"/>
                <a:gd name="T45" fmla="*/ 2 h 195"/>
                <a:gd name="T46" fmla="*/ 165 w 313"/>
                <a:gd name="T47" fmla="*/ 14 h 195"/>
                <a:gd name="T48" fmla="*/ 139 w 313"/>
                <a:gd name="T49" fmla="*/ 28 h 195"/>
                <a:gd name="T50" fmla="*/ 126 w 313"/>
                <a:gd name="T51" fmla="*/ 36 h 195"/>
                <a:gd name="T52" fmla="*/ 112 w 313"/>
                <a:gd name="T53" fmla="*/ 46 h 195"/>
                <a:gd name="T54" fmla="*/ 98 w 313"/>
                <a:gd name="T55" fmla="*/ 58 h 195"/>
                <a:gd name="T56" fmla="*/ 85 w 313"/>
                <a:gd name="T57" fmla="*/ 72 h 195"/>
                <a:gd name="T58" fmla="*/ 74 w 313"/>
                <a:gd name="T59" fmla="*/ 82 h 195"/>
                <a:gd name="T60" fmla="*/ 67 w 313"/>
                <a:gd name="T61" fmla="*/ 92 h 195"/>
                <a:gd name="T62" fmla="*/ 60 w 313"/>
                <a:gd name="T63" fmla="*/ 100 h 195"/>
                <a:gd name="T64" fmla="*/ 53 w 313"/>
                <a:gd name="T65" fmla="*/ 108 h 195"/>
                <a:gd name="T66" fmla="*/ 45 w 313"/>
                <a:gd name="T67" fmla="*/ 119 h 195"/>
                <a:gd name="T68" fmla="*/ 38 w 313"/>
                <a:gd name="T69" fmla="*/ 129 h 195"/>
                <a:gd name="T70" fmla="*/ 31 w 313"/>
                <a:gd name="T71" fmla="*/ 140 h 195"/>
                <a:gd name="T72" fmla="*/ 24 w 313"/>
                <a:gd name="T73" fmla="*/ 151 h 195"/>
                <a:gd name="T74" fmla="*/ 18 w 313"/>
                <a:gd name="T75" fmla="*/ 163 h 195"/>
                <a:gd name="T76" fmla="*/ 11 w 313"/>
                <a:gd name="T77" fmla="*/ 176 h 195"/>
                <a:gd name="T78" fmla="*/ 3 w 313"/>
                <a:gd name="T79" fmla="*/ 188 h 195"/>
                <a:gd name="T80" fmla="*/ 0 w 313"/>
                <a:gd name="T81" fmla="*/ 195 h 1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3"/>
                <a:gd name="T124" fmla="*/ 0 h 195"/>
                <a:gd name="T125" fmla="*/ 313 w 313"/>
                <a:gd name="T126" fmla="*/ 195 h 1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3" h="195">
                  <a:moveTo>
                    <a:pt x="0" y="195"/>
                  </a:moveTo>
                  <a:lnTo>
                    <a:pt x="1" y="192"/>
                  </a:lnTo>
                  <a:lnTo>
                    <a:pt x="7" y="184"/>
                  </a:lnTo>
                  <a:lnTo>
                    <a:pt x="11" y="178"/>
                  </a:lnTo>
                  <a:lnTo>
                    <a:pt x="15" y="173"/>
                  </a:lnTo>
                  <a:lnTo>
                    <a:pt x="20" y="165"/>
                  </a:lnTo>
                  <a:lnTo>
                    <a:pt x="23" y="160"/>
                  </a:lnTo>
                  <a:lnTo>
                    <a:pt x="26" y="158"/>
                  </a:lnTo>
                  <a:lnTo>
                    <a:pt x="33" y="148"/>
                  </a:lnTo>
                  <a:lnTo>
                    <a:pt x="37" y="144"/>
                  </a:lnTo>
                  <a:lnTo>
                    <a:pt x="41" y="140"/>
                  </a:lnTo>
                  <a:lnTo>
                    <a:pt x="44" y="134"/>
                  </a:lnTo>
                  <a:lnTo>
                    <a:pt x="49" y="130"/>
                  </a:lnTo>
                  <a:lnTo>
                    <a:pt x="53" y="125"/>
                  </a:lnTo>
                  <a:lnTo>
                    <a:pt x="57" y="121"/>
                  </a:lnTo>
                  <a:lnTo>
                    <a:pt x="61" y="115"/>
                  </a:lnTo>
                  <a:lnTo>
                    <a:pt x="67" y="110"/>
                  </a:lnTo>
                  <a:lnTo>
                    <a:pt x="71" y="106"/>
                  </a:lnTo>
                  <a:lnTo>
                    <a:pt x="76" y="100"/>
                  </a:lnTo>
                  <a:lnTo>
                    <a:pt x="81" y="95"/>
                  </a:lnTo>
                  <a:lnTo>
                    <a:pt x="86" y="91"/>
                  </a:lnTo>
                  <a:lnTo>
                    <a:pt x="91" y="85"/>
                  </a:lnTo>
                  <a:lnTo>
                    <a:pt x="97" y="80"/>
                  </a:lnTo>
                  <a:lnTo>
                    <a:pt x="102" y="76"/>
                  </a:lnTo>
                  <a:lnTo>
                    <a:pt x="108" y="70"/>
                  </a:lnTo>
                  <a:lnTo>
                    <a:pt x="115" y="66"/>
                  </a:lnTo>
                  <a:lnTo>
                    <a:pt x="120" y="61"/>
                  </a:lnTo>
                  <a:lnTo>
                    <a:pt x="126" y="56"/>
                  </a:lnTo>
                  <a:lnTo>
                    <a:pt x="133" y="52"/>
                  </a:lnTo>
                  <a:lnTo>
                    <a:pt x="138" y="48"/>
                  </a:lnTo>
                  <a:lnTo>
                    <a:pt x="145" y="44"/>
                  </a:lnTo>
                  <a:lnTo>
                    <a:pt x="150" y="40"/>
                  </a:lnTo>
                  <a:lnTo>
                    <a:pt x="157" y="36"/>
                  </a:lnTo>
                  <a:lnTo>
                    <a:pt x="171" y="29"/>
                  </a:lnTo>
                  <a:lnTo>
                    <a:pt x="184" y="22"/>
                  </a:lnTo>
                  <a:lnTo>
                    <a:pt x="198" y="18"/>
                  </a:lnTo>
                  <a:lnTo>
                    <a:pt x="212" y="13"/>
                  </a:lnTo>
                  <a:lnTo>
                    <a:pt x="226" y="10"/>
                  </a:lnTo>
                  <a:lnTo>
                    <a:pt x="254" y="9"/>
                  </a:lnTo>
                  <a:lnTo>
                    <a:pt x="284" y="13"/>
                  </a:lnTo>
                  <a:lnTo>
                    <a:pt x="313" y="24"/>
                  </a:lnTo>
                  <a:lnTo>
                    <a:pt x="306" y="18"/>
                  </a:lnTo>
                  <a:lnTo>
                    <a:pt x="298" y="14"/>
                  </a:lnTo>
                  <a:lnTo>
                    <a:pt x="286" y="10"/>
                  </a:lnTo>
                  <a:lnTo>
                    <a:pt x="271" y="4"/>
                  </a:lnTo>
                  <a:lnTo>
                    <a:pt x="254" y="2"/>
                  </a:lnTo>
                  <a:lnTo>
                    <a:pt x="213" y="0"/>
                  </a:lnTo>
                  <a:lnTo>
                    <a:pt x="165" y="14"/>
                  </a:lnTo>
                  <a:lnTo>
                    <a:pt x="152" y="20"/>
                  </a:lnTo>
                  <a:lnTo>
                    <a:pt x="139" y="28"/>
                  </a:lnTo>
                  <a:lnTo>
                    <a:pt x="133" y="32"/>
                  </a:lnTo>
                  <a:lnTo>
                    <a:pt x="126" y="36"/>
                  </a:lnTo>
                  <a:lnTo>
                    <a:pt x="119" y="41"/>
                  </a:lnTo>
                  <a:lnTo>
                    <a:pt x="112" y="46"/>
                  </a:lnTo>
                  <a:lnTo>
                    <a:pt x="105" y="52"/>
                  </a:lnTo>
                  <a:lnTo>
                    <a:pt x="98" y="58"/>
                  </a:lnTo>
                  <a:lnTo>
                    <a:pt x="91" y="65"/>
                  </a:lnTo>
                  <a:lnTo>
                    <a:pt x="85" y="72"/>
                  </a:lnTo>
                  <a:lnTo>
                    <a:pt x="78" y="80"/>
                  </a:lnTo>
                  <a:lnTo>
                    <a:pt x="74" y="82"/>
                  </a:lnTo>
                  <a:lnTo>
                    <a:pt x="70" y="87"/>
                  </a:lnTo>
                  <a:lnTo>
                    <a:pt x="67" y="92"/>
                  </a:lnTo>
                  <a:lnTo>
                    <a:pt x="63" y="96"/>
                  </a:lnTo>
                  <a:lnTo>
                    <a:pt x="60" y="100"/>
                  </a:lnTo>
                  <a:lnTo>
                    <a:pt x="56" y="104"/>
                  </a:lnTo>
                  <a:lnTo>
                    <a:pt x="53" y="108"/>
                  </a:lnTo>
                  <a:lnTo>
                    <a:pt x="49" y="114"/>
                  </a:lnTo>
                  <a:lnTo>
                    <a:pt x="45" y="119"/>
                  </a:lnTo>
                  <a:lnTo>
                    <a:pt x="42" y="124"/>
                  </a:lnTo>
                  <a:lnTo>
                    <a:pt x="38" y="129"/>
                  </a:lnTo>
                  <a:lnTo>
                    <a:pt x="35" y="134"/>
                  </a:lnTo>
                  <a:lnTo>
                    <a:pt x="31" y="140"/>
                  </a:lnTo>
                  <a:lnTo>
                    <a:pt x="29" y="145"/>
                  </a:lnTo>
                  <a:lnTo>
                    <a:pt x="24" y="151"/>
                  </a:lnTo>
                  <a:lnTo>
                    <a:pt x="20" y="156"/>
                  </a:lnTo>
                  <a:lnTo>
                    <a:pt x="18" y="163"/>
                  </a:lnTo>
                  <a:lnTo>
                    <a:pt x="13" y="169"/>
                  </a:lnTo>
                  <a:lnTo>
                    <a:pt x="11" y="176"/>
                  </a:lnTo>
                  <a:lnTo>
                    <a:pt x="7" y="181"/>
                  </a:lnTo>
                  <a:lnTo>
                    <a:pt x="3" y="188"/>
                  </a:lnTo>
                  <a:lnTo>
                    <a:pt x="0" y="195"/>
                  </a:lnTo>
                  <a:close/>
                </a:path>
              </a:pathLst>
            </a:custGeom>
            <a:solidFill>
              <a:srgbClr val="000000"/>
            </a:solidFill>
            <a:ln w="9525">
              <a:noFill/>
              <a:round/>
              <a:headEnd/>
              <a:tailEnd/>
            </a:ln>
          </p:spPr>
          <p:txBody>
            <a:bodyPr/>
            <a:lstStyle/>
            <a:p>
              <a:endParaRPr lang="tr-T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8356"/>
                                        </p:tgtEl>
                                        <p:attrNameLst>
                                          <p:attrName>style.visibility</p:attrName>
                                        </p:attrNameLst>
                                      </p:cBhvr>
                                      <p:to>
                                        <p:strVal val="visible"/>
                                      </p:to>
                                    </p:set>
                                    <p:anim calcmode="lin" valueType="num">
                                      <p:cBhvr>
                                        <p:cTn id="7" dur="500" fill="hold"/>
                                        <p:tgtEl>
                                          <p:spTgt spid="228356"/>
                                        </p:tgtEl>
                                        <p:attrNameLst>
                                          <p:attrName>ppt_w</p:attrName>
                                        </p:attrNameLst>
                                      </p:cBhvr>
                                      <p:tavLst>
                                        <p:tav tm="0">
                                          <p:val>
                                            <p:fltVal val="0"/>
                                          </p:val>
                                        </p:tav>
                                        <p:tav tm="100000">
                                          <p:val>
                                            <p:strVal val="#ppt_w"/>
                                          </p:val>
                                        </p:tav>
                                      </p:tavLst>
                                    </p:anim>
                                    <p:anim calcmode="lin" valueType="num">
                                      <p:cBhvr>
                                        <p:cTn id="8" dur="500" fill="hold"/>
                                        <p:tgtEl>
                                          <p:spTgt spid="228356"/>
                                        </p:tgtEl>
                                        <p:attrNameLst>
                                          <p:attrName>ppt_h</p:attrName>
                                        </p:attrNameLst>
                                      </p:cBhvr>
                                      <p:tavLst>
                                        <p:tav tm="0">
                                          <p:val>
                                            <p:fltVal val="0"/>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228359"/>
                                        </p:tgtEl>
                                        <p:attrNameLst>
                                          <p:attrName>style.visibility</p:attrName>
                                        </p:attrNameLst>
                                      </p:cBhvr>
                                      <p:to>
                                        <p:strVal val="visible"/>
                                      </p:to>
                                    </p:set>
                                    <p:anim calcmode="lin" valueType="num">
                                      <p:cBhvr>
                                        <p:cTn id="11" dur="5000" fill="hold"/>
                                        <p:tgtEl>
                                          <p:spTgt spid="228359"/>
                                        </p:tgtEl>
                                        <p:attrNameLst>
                                          <p:attrName>ppt_w</p:attrName>
                                        </p:attrNameLst>
                                      </p:cBhvr>
                                      <p:tavLst>
                                        <p:tav tm="0" fmla="#ppt_w*sin(2.5*pi*$)">
                                          <p:val>
                                            <p:fltVal val="0"/>
                                          </p:val>
                                        </p:tav>
                                        <p:tav tm="100000">
                                          <p:val>
                                            <p:fltVal val="1"/>
                                          </p:val>
                                        </p:tav>
                                      </p:tavLst>
                                    </p:anim>
                                    <p:anim calcmode="lin" valueType="num">
                                      <p:cBhvr>
                                        <p:cTn id="12" dur="5000" fill="hold"/>
                                        <p:tgtEl>
                                          <p:spTgt spid="228359"/>
                                        </p:tgtEl>
                                        <p:attrNameLst>
                                          <p:attrName>ppt_h</p:attrName>
                                        </p:attrNameLst>
                                      </p:cBhvr>
                                      <p:tavLst>
                                        <p:tav tm="0">
                                          <p:val>
                                            <p:strVal val="#ppt_h"/>
                                          </p:val>
                                        </p:tav>
                                        <p:tav tm="100000">
                                          <p:val>
                                            <p:strVal val="#ppt_h"/>
                                          </p:val>
                                        </p:tav>
                                      </p:tavLst>
                                    </p:anim>
                                  </p:childTnLst>
                                </p:cTn>
                              </p:par>
                              <p:par>
                                <p:cTn id="13" presetID="25" presetClass="entr" presetSubtype="0" fill="hold" nodeType="withEffect">
                                  <p:stCondLst>
                                    <p:cond delay="0"/>
                                  </p:stCondLst>
                                  <p:childTnLst>
                                    <p:set>
                                      <p:cBhvr>
                                        <p:cTn id="14" dur="1" fill="hold">
                                          <p:stCondLst>
                                            <p:cond delay="0"/>
                                          </p:stCondLst>
                                        </p:cTn>
                                        <p:tgtEl>
                                          <p:spTgt spid="228361"/>
                                        </p:tgtEl>
                                        <p:attrNameLst>
                                          <p:attrName>style.visibility</p:attrName>
                                        </p:attrNameLst>
                                      </p:cBhvr>
                                      <p:to>
                                        <p:strVal val="visible"/>
                                      </p:to>
                                    </p:set>
                                    <p:anim calcmode="lin" valueType="num">
                                      <p:cBhvr>
                                        <p:cTn id="15" dur="500" decel="50000" fill="hold">
                                          <p:stCondLst>
                                            <p:cond delay="0"/>
                                          </p:stCondLst>
                                        </p:cTn>
                                        <p:tgtEl>
                                          <p:spTgt spid="228361"/>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28361"/>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28361"/>
                                        </p:tgtEl>
                                        <p:attrNameLst>
                                          <p:attrName>ppt_w</p:attrName>
                                        </p:attrNameLst>
                                      </p:cBhvr>
                                      <p:tavLst>
                                        <p:tav tm="0">
                                          <p:val>
                                            <p:strVal val="#ppt_w*.05"/>
                                          </p:val>
                                        </p:tav>
                                        <p:tav tm="100000">
                                          <p:val>
                                            <p:strVal val="#ppt_w"/>
                                          </p:val>
                                        </p:tav>
                                      </p:tavLst>
                                    </p:anim>
                                    <p:anim calcmode="lin" valueType="num">
                                      <p:cBhvr>
                                        <p:cTn id="18" dur="1000" fill="hold"/>
                                        <p:tgtEl>
                                          <p:spTgt spid="228361"/>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28361"/>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28361"/>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28361"/>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28361"/>
                                        </p:tgtEl>
                                      </p:cBhvr>
                                    </p:animEffect>
                                  </p:childTnLst>
                                </p:cTn>
                              </p:par>
                              <p:par>
                                <p:cTn id="23" presetID="26"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228357"/>
                                        </p:tgtEl>
                                        <p:attrNameLst>
                                          <p:attrName>style.visibility</p:attrName>
                                        </p:attrNameLst>
                                      </p:cBhvr>
                                      <p:to>
                                        <p:strVal val="visible"/>
                                      </p:to>
                                    </p:set>
                                    <p:anim calcmode="discrete" valueType="clr">
                                      <p:cBhvr override="childStyle">
                                        <p:cTn id="43" dur="80"/>
                                        <p:tgtEl>
                                          <p:spTgt spid="228357"/>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228357"/>
                                        </p:tgtEl>
                                        <p:attrNameLst>
                                          <p:attrName>fillcolor</p:attrName>
                                        </p:attrNameLst>
                                      </p:cBhvr>
                                      <p:tavLst>
                                        <p:tav tm="0">
                                          <p:val>
                                            <p:clrVal>
                                              <a:schemeClr val="accent2"/>
                                            </p:clrVal>
                                          </p:val>
                                        </p:tav>
                                        <p:tav tm="50000">
                                          <p:val>
                                            <p:clrVal>
                                              <a:schemeClr val="hlink"/>
                                            </p:clrVal>
                                          </p:val>
                                        </p:tav>
                                      </p:tavLst>
                                    </p:anim>
                                    <p:set>
                                      <p:cBhvr>
                                        <p:cTn id="45" dur="80"/>
                                        <p:tgtEl>
                                          <p:spTgt spid="228357"/>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228358"/>
                                        </p:tgtEl>
                                        <p:attrNameLst>
                                          <p:attrName>style.visibility</p:attrName>
                                        </p:attrNameLst>
                                      </p:cBhvr>
                                      <p:to>
                                        <p:strVal val="visible"/>
                                      </p:to>
                                    </p:set>
                                    <p:anim calcmode="discrete" valueType="clr">
                                      <p:cBhvr override="childStyle">
                                        <p:cTn id="50" dur="80"/>
                                        <p:tgtEl>
                                          <p:spTgt spid="228358"/>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28358"/>
                                        </p:tgtEl>
                                        <p:attrNameLst>
                                          <p:attrName>fillcolor</p:attrName>
                                        </p:attrNameLst>
                                      </p:cBhvr>
                                      <p:tavLst>
                                        <p:tav tm="0">
                                          <p:val>
                                            <p:clrVal>
                                              <a:schemeClr val="accent2"/>
                                            </p:clrVal>
                                          </p:val>
                                        </p:tav>
                                        <p:tav tm="50000">
                                          <p:val>
                                            <p:clrVal>
                                              <a:schemeClr val="hlink"/>
                                            </p:clrVal>
                                          </p:val>
                                        </p:tav>
                                      </p:tavLst>
                                    </p:anim>
                                    <p:set>
                                      <p:cBhvr>
                                        <p:cTn id="52" dur="80"/>
                                        <p:tgtEl>
                                          <p:spTgt spid="2283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animBg="1"/>
      <p:bldP spid="228357" grpId="0"/>
      <p:bldP spid="2283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0405" name="Object 5"/>
          <p:cNvGraphicFramePr>
            <a:graphicFrameLocks noGrp="1" noChangeAspect="1"/>
          </p:cNvGraphicFramePr>
          <p:nvPr>
            <p:ph sz="half" idx="1"/>
          </p:nvPr>
        </p:nvGraphicFramePr>
        <p:xfrm>
          <a:off x="590550" y="549275"/>
          <a:ext cx="1541463" cy="1657350"/>
        </p:xfrm>
        <a:graphic>
          <a:graphicData uri="http://schemas.openxmlformats.org/presentationml/2006/ole">
            <mc:AlternateContent xmlns:mc="http://schemas.openxmlformats.org/markup-compatibility/2006">
              <mc:Choice xmlns:v="urn:schemas-microsoft-com:vml" Requires="v">
                <p:oleObj spid="_x0000_s10272" name="Clip" r:id="rId3" imgW="4671000" imgH="5021280" progId="">
                  <p:embed/>
                </p:oleObj>
              </mc:Choice>
              <mc:Fallback>
                <p:oleObj name="Clip" r:id="rId3" imgW="4671000" imgH="502128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549275"/>
                        <a:ext cx="1541463" cy="165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0411" name="Object 11"/>
          <p:cNvGraphicFramePr>
            <a:graphicFrameLocks noGrp="1" noChangeAspect="1"/>
          </p:cNvGraphicFramePr>
          <p:nvPr>
            <p:ph sz="quarter" idx="2"/>
          </p:nvPr>
        </p:nvGraphicFramePr>
        <p:xfrm>
          <a:off x="6284913" y="549275"/>
          <a:ext cx="1541462" cy="1657350"/>
        </p:xfrm>
        <a:graphic>
          <a:graphicData uri="http://schemas.openxmlformats.org/presentationml/2006/ole">
            <mc:AlternateContent xmlns:mc="http://schemas.openxmlformats.org/markup-compatibility/2006">
              <mc:Choice xmlns:v="urn:schemas-microsoft-com:vml" Requires="v">
                <p:oleObj spid="_x0000_s10273" name="Clip" r:id="rId5" imgW="4671000" imgH="5021280" progId="">
                  <p:embed/>
                </p:oleObj>
              </mc:Choice>
              <mc:Fallback>
                <p:oleObj name="Clip" r:id="rId5" imgW="4671000" imgH="5021280" progId="">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4913" y="549275"/>
                        <a:ext cx="1541462" cy="165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0415" name="Picture 15" descr="PE01616_"/>
          <p:cNvPicPr>
            <a:picLocks noGrp="1" noChangeAspect="1" noChangeArrowheads="1"/>
          </p:cNvPicPr>
          <p:nvPr>
            <p:ph sz="quarter" idx="3"/>
          </p:nvPr>
        </p:nvPicPr>
        <p:blipFill>
          <a:blip r:embed="rId7"/>
          <a:srcRect/>
          <a:stretch>
            <a:fillRect/>
          </a:stretch>
        </p:blipFill>
        <p:spPr>
          <a:xfrm>
            <a:off x="7028473" y="5229200"/>
            <a:ext cx="1868488" cy="1752600"/>
          </a:xfrm>
        </p:spPr>
      </p:pic>
      <p:sp>
        <p:nvSpPr>
          <p:cNvPr id="230407" name="Text Box 7"/>
          <p:cNvSpPr txBox="1">
            <a:spLocks noChangeArrowheads="1"/>
          </p:cNvSpPr>
          <p:nvPr/>
        </p:nvSpPr>
        <p:spPr bwMode="auto">
          <a:xfrm>
            <a:off x="541338" y="2305050"/>
            <a:ext cx="7991475" cy="3140075"/>
          </a:xfrm>
          <a:prstGeom prst="rect">
            <a:avLst/>
          </a:prstGeom>
          <a:noFill/>
          <a:ln w="9525" algn="ctr">
            <a:noFill/>
            <a:miter lim="800000"/>
            <a:headEnd/>
            <a:tailEnd/>
          </a:ln>
        </p:spPr>
        <p:txBody>
          <a:bodyPr>
            <a:spAutoFit/>
          </a:bodyPr>
          <a:lstStyle/>
          <a:p>
            <a:pPr algn="just">
              <a:spcBef>
                <a:spcPct val="50000"/>
              </a:spcBef>
            </a:pPr>
            <a:r>
              <a:rPr lang="tr-TR" sz="2000"/>
              <a:t>Çalışma isteğimizin göstergesi masa üstündeki kitaplar, defterler ve kalemler değildir. Çünkü; görsel olarak dolu bir masa insan üzerinde psikolojik baskı ve yılgınlık yaratmaktadır. </a:t>
            </a:r>
          </a:p>
          <a:p>
            <a:pPr algn="just">
              <a:spcBef>
                <a:spcPct val="50000"/>
              </a:spcBef>
            </a:pPr>
            <a:r>
              <a:rPr lang="tr-TR" sz="2000"/>
              <a:t>Okula hazırlık için masa kullanılacaksa yarının ders kitapları veya defterleri, sınavlara hazırlık içinse sınav ile ilgili kitap ya da defterler çalışma saatlerinde masada yer almalıdır. </a:t>
            </a:r>
          </a:p>
          <a:p>
            <a:pPr algn="just">
              <a:spcBef>
                <a:spcPct val="50000"/>
              </a:spcBef>
            </a:pPr>
            <a:r>
              <a:rPr lang="tr-TR" sz="2000"/>
              <a:t>Dikkat etmemiz gereken kitap, defter düzenliliği ya da süslü kalemler değil programa olabildiği kadar bağlı kalınarak çalışma odamızın ve masanın düzenli kullanılmasıdır.</a:t>
            </a:r>
          </a:p>
        </p:txBody>
      </p:sp>
      <p:sp>
        <p:nvSpPr>
          <p:cNvPr id="230414" name="WordArt 14"/>
          <p:cNvSpPr>
            <a:spLocks noChangeArrowheads="1" noChangeShapeType="1" noTextEdit="1"/>
          </p:cNvSpPr>
          <p:nvPr/>
        </p:nvSpPr>
        <p:spPr bwMode="auto">
          <a:xfrm>
            <a:off x="2268538" y="692150"/>
            <a:ext cx="3529012" cy="1295400"/>
          </a:xfrm>
          <a:prstGeom prst="rect">
            <a:avLst/>
          </a:prstGeom>
        </p:spPr>
        <p:txBody>
          <a:bodyPr wrap="none" fromWordArt="1">
            <a:prstTxWarp prst="textPlain">
              <a:avLst>
                <a:gd name="adj" fmla="val 50000"/>
              </a:avLst>
            </a:prstTxWarp>
          </a:bodyPr>
          <a:lstStyle/>
          <a:p>
            <a:pPr algn="ctr"/>
            <a:r>
              <a:rPr lang="tr-TR" sz="3600" kern="10">
                <a:ln w="9525">
                  <a:solidFill>
                    <a:srgbClr val="000000"/>
                  </a:solidFill>
                  <a:round/>
                  <a:headEnd/>
                  <a:tailEnd/>
                </a:ln>
                <a:solidFill>
                  <a:schemeClr val="folHlink"/>
                </a:solidFill>
                <a:latin typeface="Arial Black"/>
              </a:rPr>
              <a:t>ÇALIŞMA</a:t>
            </a:r>
          </a:p>
          <a:p>
            <a:pPr algn="ctr"/>
            <a:r>
              <a:rPr lang="tr-TR" sz="3600" kern="10">
                <a:ln w="9525">
                  <a:solidFill>
                    <a:srgbClr val="000000"/>
                  </a:solidFill>
                  <a:round/>
                  <a:headEnd/>
                  <a:tailEnd/>
                </a:ln>
                <a:solidFill>
                  <a:schemeClr val="folHlink"/>
                </a:solidFill>
                <a:latin typeface="Arial Black"/>
              </a:rPr>
              <a:t>ORTAMI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30414"/>
                                        </p:tgtEl>
                                        <p:attrNameLst>
                                          <p:attrName>style.visibility</p:attrName>
                                        </p:attrNameLst>
                                      </p:cBhvr>
                                      <p:to>
                                        <p:strVal val="visible"/>
                                      </p:to>
                                    </p:set>
                                    <p:animEffect transition="in" filter="fade">
                                      <p:cBhvr>
                                        <p:cTn id="7" dur="800" decel="100000"/>
                                        <p:tgtEl>
                                          <p:spTgt spid="230414"/>
                                        </p:tgtEl>
                                      </p:cBhvr>
                                    </p:animEffect>
                                    <p:anim calcmode="lin" valueType="num">
                                      <p:cBhvr>
                                        <p:cTn id="8" dur="800" decel="100000" fill="hold"/>
                                        <p:tgtEl>
                                          <p:spTgt spid="230414"/>
                                        </p:tgtEl>
                                        <p:attrNameLst>
                                          <p:attrName>style.rotation</p:attrName>
                                        </p:attrNameLst>
                                      </p:cBhvr>
                                      <p:tavLst>
                                        <p:tav tm="0">
                                          <p:val>
                                            <p:fltVal val="-90"/>
                                          </p:val>
                                        </p:tav>
                                        <p:tav tm="100000">
                                          <p:val>
                                            <p:fltVal val="0"/>
                                          </p:val>
                                        </p:tav>
                                      </p:tavLst>
                                    </p:anim>
                                    <p:anim calcmode="lin" valueType="num">
                                      <p:cBhvr>
                                        <p:cTn id="9" dur="800" decel="100000" fill="hold"/>
                                        <p:tgtEl>
                                          <p:spTgt spid="230414"/>
                                        </p:tgtEl>
                                        <p:attrNameLst>
                                          <p:attrName>ppt_x</p:attrName>
                                        </p:attrNameLst>
                                      </p:cBhvr>
                                      <p:tavLst>
                                        <p:tav tm="0">
                                          <p:val>
                                            <p:strVal val="#ppt_x+0.4"/>
                                          </p:val>
                                        </p:tav>
                                        <p:tav tm="100000">
                                          <p:val>
                                            <p:strVal val="#ppt_x-0.05"/>
                                          </p:val>
                                        </p:tav>
                                      </p:tavLst>
                                    </p:anim>
                                    <p:anim calcmode="lin" valueType="num">
                                      <p:cBhvr>
                                        <p:cTn id="10" dur="800" decel="100000" fill="hold"/>
                                        <p:tgtEl>
                                          <p:spTgt spid="2304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04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0414"/>
                                        </p:tgtEl>
                                        <p:attrNameLst>
                                          <p:attrName>ppt_y</p:attrName>
                                        </p:attrNameLst>
                                      </p:cBhvr>
                                      <p:tavLst>
                                        <p:tav tm="0">
                                          <p:val>
                                            <p:strVal val="#ppt_y+0.1"/>
                                          </p:val>
                                        </p:tav>
                                        <p:tav tm="100000">
                                          <p:val>
                                            <p:strVal val="#ppt_y"/>
                                          </p:val>
                                        </p:tav>
                                      </p:tavLst>
                                    </p:anim>
                                  </p:childTnLst>
                                </p:cTn>
                              </p:par>
                              <p:par>
                                <p:cTn id="13" presetID="5" presetClass="entr" presetSubtype="10" fill="hold" nodeType="withEffect">
                                  <p:stCondLst>
                                    <p:cond delay="0"/>
                                  </p:stCondLst>
                                  <p:childTnLst>
                                    <p:set>
                                      <p:cBhvr>
                                        <p:cTn id="14" dur="1" fill="hold">
                                          <p:stCondLst>
                                            <p:cond delay="0"/>
                                          </p:stCondLst>
                                        </p:cTn>
                                        <p:tgtEl>
                                          <p:spTgt spid="230405"/>
                                        </p:tgtEl>
                                        <p:attrNameLst>
                                          <p:attrName>style.visibility</p:attrName>
                                        </p:attrNameLst>
                                      </p:cBhvr>
                                      <p:to>
                                        <p:strVal val="visible"/>
                                      </p:to>
                                    </p:set>
                                    <p:animEffect transition="in" filter="checkerboard(across)">
                                      <p:cBhvr>
                                        <p:cTn id="15" dur="500"/>
                                        <p:tgtEl>
                                          <p:spTgt spid="230405"/>
                                        </p:tgtEl>
                                      </p:cBhvr>
                                    </p:animEffect>
                                  </p:childTnLst>
                                </p:cTn>
                              </p:par>
                              <p:par>
                                <p:cTn id="16" presetID="5" presetClass="entr" presetSubtype="10" fill="hold" nodeType="withEffect">
                                  <p:stCondLst>
                                    <p:cond delay="0"/>
                                  </p:stCondLst>
                                  <p:childTnLst>
                                    <p:set>
                                      <p:cBhvr>
                                        <p:cTn id="17" dur="1" fill="hold">
                                          <p:stCondLst>
                                            <p:cond delay="0"/>
                                          </p:stCondLst>
                                        </p:cTn>
                                        <p:tgtEl>
                                          <p:spTgt spid="230411"/>
                                        </p:tgtEl>
                                        <p:attrNameLst>
                                          <p:attrName>style.visibility</p:attrName>
                                        </p:attrNameLst>
                                      </p:cBhvr>
                                      <p:to>
                                        <p:strVal val="visible"/>
                                      </p:to>
                                    </p:set>
                                    <p:animEffect transition="in" filter="checkerboard(across)">
                                      <p:cBhvr>
                                        <p:cTn id="18" dur="500"/>
                                        <p:tgtEl>
                                          <p:spTgt spid="230411"/>
                                        </p:tgtEl>
                                      </p:cBhvr>
                                    </p:animEffect>
                                  </p:childTnLst>
                                </p:cTn>
                              </p:par>
                            </p:childTnLst>
                          </p:cTn>
                        </p:par>
                        <p:par>
                          <p:cTn id="19" fill="hold">
                            <p:stCondLst>
                              <p:cond delay="1000"/>
                            </p:stCondLst>
                            <p:childTnLst>
                              <p:par>
                                <p:cTn id="20" presetID="26" presetClass="entr" presetSubtype="0" fill="hold" nodeType="afterEffect">
                                  <p:stCondLst>
                                    <p:cond delay="0"/>
                                  </p:stCondLst>
                                  <p:childTnLst>
                                    <p:set>
                                      <p:cBhvr>
                                        <p:cTn id="21" dur="1" fill="hold">
                                          <p:stCondLst>
                                            <p:cond delay="0"/>
                                          </p:stCondLst>
                                        </p:cTn>
                                        <p:tgtEl>
                                          <p:spTgt spid="230415"/>
                                        </p:tgtEl>
                                        <p:attrNameLst>
                                          <p:attrName>style.visibility</p:attrName>
                                        </p:attrNameLst>
                                      </p:cBhvr>
                                      <p:to>
                                        <p:strVal val="visible"/>
                                      </p:to>
                                    </p:set>
                                    <p:animEffect transition="in" filter="wipe(down)">
                                      <p:cBhvr>
                                        <p:cTn id="22" dur="580">
                                          <p:stCondLst>
                                            <p:cond delay="0"/>
                                          </p:stCondLst>
                                        </p:cTn>
                                        <p:tgtEl>
                                          <p:spTgt spid="230415"/>
                                        </p:tgtEl>
                                      </p:cBhvr>
                                    </p:animEffect>
                                    <p:anim calcmode="lin" valueType="num">
                                      <p:cBhvr>
                                        <p:cTn id="23" dur="1822" tmFilter="0,0; 0.14,0.36; 0.43,0.73; 0.71,0.91; 1.0,1.0">
                                          <p:stCondLst>
                                            <p:cond delay="0"/>
                                          </p:stCondLst>
                                        </p:cTn>
                                        <p:tgtEl>
                                          <p:spTgt spid="23041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3041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3041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3041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30415"/>
                                        </p:tgtEl>
                                        <p:attrNameLst>
                                          <p:attrName>ppt_y</p:attrName>
                                        </p:attrNameLst>
                                      </p:cBhvr>
                                      <p:tavLst>
                                        <p:tav tm="0" fmla="#ppt_y-sin(pi*$)/81">
                                          <p:val>
                                            <p:fltVal val="0"/>
                                          </p:val>
                                        </p:tav>
                                        <p:tav tm="100000">
                                          <p:val>
                                            <p:fltVal val="1"/>
                                          </p:val>
                                        </p:tav>
                                      </p:tavLst>
                                    </p:anim>
                                    <p:animScale>
                                      <p:cBhvr>
                                        <p:cTn id="28" dur="26">
                                          <p:stCondLst>
                                            <p:cond delay="650"/>
                                          </p:stCondLst>
                                        </p:cTn>
                                        <p:tgtEl>
                                          <p:spTgt spid="230415"/>
                                        </p:tgtEl>
                                      </p:cBhvr>
                                      <p:to x="100000" y="60000"/>
                                    </p:animScale>
                                    <p:animScale>
                                      <p:cBhvr>
                                        <p:cTn id="29" dur="166" decel="50000">
                                          <p:stCondLst>
                                            <p:cond delay="676"/>
                                          </p:stCondLst>
                                        </p:cTn>
                                        <p:tgtEl>
                                          <p:spTgt spid="230415"/>
                                        </p:tgtEl>
                                      </p:cBhvr>
                                      <p:to x="100000" y="100000"/>
                                    </p:animScale>
                                    <p:animScale>
                                      <p:cBhvr>
                                        <p:cTn id="30" dur="26">
                                          <p:stCondLst>
                                            <p:cond delay="1312"/>
                                          </p:stCondLst>
                                        </p:cTn>
                                        <p:tgtEl>
                                          <p:spTgt spid="230415"/>
                                        </p:tgtEl>
                                      </p:cBhvr>
                                      <p:to x="100000" y="80000"/>
                                    </p:animScale>
                                    <p:animScale>
                                      <p:cBhvr>
                                        <p:cTn id="31" dur="166" decel="50000">
                                          <p:stCondLst>
                                            <p:cond delay="1338"/>
                                          </p:stCondLst>
                                        </p:cTn>
                                        <p:tgtEl>
                                          <p:spTgt spid="230415"/>
                                        </p:tgtEl>
                                      </p:cBhvr>
                                      <p:to x="100000" y="100000"/>
                                    </p:animScale>
                                    <p:animScale>
                                      <p:cBhvr>
                                        <p:cTn id="32" dur="26">
                                          <p:stCondLst>
                                            <p:cond delay="1642"/>
                                          </p:stCondLst>
                                        </p:cTn>
                                        <p:tgtEl>
                                          <p:spTgt spid="230415"/>
                                        </p:tgtEl>
                                      </p:cBhvr>
                                      <p:to x="100000" y="90000"/>
                                    </p:animScale>
                                    <p:animScale>
                                      <p:cBhvr>
                                        <p:cTn id="33" dur="166" decel="50000">
                                          <p:stCondLst>
                                            <p:cond delay="1668"/>
                                          </p:stCondLst>
                                        </p:cTn>
                                        <p:tgtEl>
                                          <p:spTgt spid="230415"/>
                                        </p:tgtEl>
                                      </p:cBhvr>
                                      <p:to x="100000" y="100000"/>
                                    </p:animScale>
                                    <p:animScale>
                                      <p:cBhvr>
                                        <p:cTn id="34" dur="26">
                                          <p:stCondLst>
                                            <p:cond delay="1808"/>
                                          </p:stCondLst>
                                        </p:cTn>
                                        <p:tgtEl>
                                          <p:spTgt spid="230415"/>
                                        </p:tgtEl>
                                      </p:cBhvr>
                                      <p:to x="100000" y="95000"/>
                                    </p:animScale>
                                    <p:animScale>
                                      <p:cBhvr>
                                        <p:cTn id="35" dur="166" decel="50000">
                                          <p:stCondLst>
                                            <p:cond delay="1834"/>
                                          </p:stCondLst>
                                        </p:cTn>
                                        <p:tgtEl>
                                          <p:spTgt spid="230415"/>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230407"/>
                                        </p:tgtEl>
                                        <p:attrNameLst>
                                          <p:attrName>style.visibility</p:attrName>
                                        </p:attrNameLst>
                                      </p:cBhvr>
                                      <p:to>
                                        <p:strVal val="visible"/>
                                      </p:to>
                                    </p:set>
                                    <p:anim calcmode="discrete" valueType="clr">
                                      <p:cBhvr override="childStyle">
                                        <p:cTn id="40" dur="80"/>
                                        <p:tgtEl>
                                          <p:spTgt spid="230407"/>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230407"/>
                                        </p:tgtEl>
                                        <p:attrNameLst>
                                          <p:attrName>fillcolor</p:attrName>
                                        </p:attrNameLst>
                                      </p:cBhvr>
                                      <p:tavLst>
                                        <p:tav tm="0">
                                          <p:val>
                                            <p:clrVal>
                                              <a:schemeClr val="accent2"/>
                                            </p:clrVal>
                                          </p:val>
                                        </p:tav>
                                        <p:tav tm="50000">
                                          <p:val>
                                            <p:clrVal>
                                              <a:schemeClr val="hlink"/>
                                            </p:clrVal>
                                          </p:val>
                                        </p:tav>
                                      </p:tavLst>
                                    </p:anim>
                                    <p:set>
                                      <p:cBhvr>
                                        <p:cTn id="42" dur="80"/>
                                        <p:tgtEl>
                                          <p:spTgt spid="2304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7" grpId="0"/>
      <p:bldP spid="23041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973138" y="1773238"/>
            <a:ext cx="7200900" cy="366712"/>
          </a:xfrm>
          <a:prstGeom prst="rect">
            <a:avLst/>
          </a:prstGeom>
          <a:noFill/>
          <a:ln w="9525">
            <a:noFill/>
            <a:miter lim="800000"/>
            <a:headEnd/>
            <a:tailEnd/>
          </a:ln>
          <a:effectLst/>
        </p:spPr>
        <p:txBody>
          <a:bodyPr>
            <a:spAutoFit/>
          </a:bodyPr>
          <a:lstStyle/>
          <a:p>
            <a:pPr>
              <a:spcBef>
                <a:spcPct val="50000"/>
              </a:spcBef>
            </a:pPr>
            <a:endParaRPr lang="tr-TR" sz="1800">
              <a:effectLst/>
            </a:endParaRPr>
          </a:p>
        </p:txBody>
      </p:sp>
      <p:sp>
        <p:nvSpPr>
          <p:cNvPr id="6150" name="Text Box 6"/>
          <p:cNvSpPr txBox="1">
            <a:spLocks noChangeArrowheads="1"/>
          </p:cNvSpPr>
          <p:nvPr/>
        </p:nvSpPr>
        <p:spPr bwMode="auto">
          <a:xfrm>
            <a:off x="2339975" y="2565400"/>
            <a:ext cx="184150" cy="366713"/>
          </a:xfrm>
          <a:prstGeom prst="rect">
            <a:avLst/>
          </a:prstGeom>
          <a:noFill/>
          <a:ln w="9525">
            <a:noFill/>
            <a:miter lim="800000"/>
            <a:headEnd/>
            <a:tailEnd/>
          </a:ln>
          <a:effectLst/>
        </p:spPr>
        <p:txBody>
          <a:bodyPr>
            <a:spAutoFit/>
          </a:bodyPr>
          <a:lstStyle/>
          <a:p>
            <a:pPr>
              <a:spcBef>
                <a:spcPct val="50000"/>
              </a:spcBef>
            </a:pPr>
            <a:endParaRPr lang="tr-TR" sz="1800">
              <a:effectLst/>
            </a:endParaRPr>
          </a:p>
        </p:txBody>
      </p:sp>
      <p:sp>
        <p:nvSpPr>
          <p:cNvPr id="6151" name="Text Box 7"/>
          <p:cNvSpPr txBox="1">
            <a:spLocks noChangeArrowheads="1"/>
          </p:cNvSpPr>
          <p:nvPr/>
        </p:nvSpPr>
        <p:spPr bwMode="auto">
          <a:xfrm>
            <a:off x="1476375" y="1125538"/>
            <a:ext cx="5329238" cy="366712"/>
          </a:xfrm>
          <a:prstGeom prst="rect">
            <a:avLst/>
          </a:prstGeom>
          <a:noFill/>
          <a:ln w="9525">
            <a:noFill/>
            <a:miter lim="800000"/>
            <a:headEnd/>
            <a:tailEnd/>
          </a:ln>
          <a:effectLst/>
        </p:spPr>
        <p:txBody>
          <a:bodyPr>
            <a:spAutoFit/>
          </a:bodyPr>
          <a:lstStyle/>
          <a:p>
            <a:pPr>
              <a:spcBef>
                <a:spcPct val="50000"/>
              </a:spcBef>
            </a:pPr>
            <a:endParaRPr lang="tr-TR" sz="1800">
              <a:effectLst/>
            </a:endParaRPr>
          </a:p>
        </p:txBody>
      </p:sp>
      <p:pic>
        <p:nvPicPr>
          <p:cNvPr id="6153" name="Picture 9" descr="fit45"/>
          <p:cNvPicPr>
            <a:picLocks noChangeAspect="1" noChangeArrowheads="1"/>
          </p:cNvPicPr>
          <p:nvPr/>
        </p:nvPicPr>
        <p:blipFill rotWithShape="1">
          <a:blip r:embed="rId2" cstate="print"/>
          <a:srcRect l="-1176" t="399" r="6544" b="3402"/>
          <a:stretch/>
        </p:blipFill>
        <p:spPr bwMode="auto">
          <a:xfrm>
            <a:off x="225893" y="32544"/>
            <a:ext cx="8653198" cy="6597352"/>
          </a:xfrm>
          <a:prstGeom prst="rect">
            <a:avLst/>
          </a:prstGeom>
          <a:noFill/>
        </p:spPr>
      </p:pic>
      <p:sp>
        <p:nvSpPr>
          <p:cNvPr id="6148" name="Rectangle 4"/>
          <p:cNvSpPr>
            <a:spLocks noGrp="1" noChangeArrowheads="1"/>
          </p:cNvSpPr>
          <p:nvPr>
            <p:ph type="title"/>
          </p:nvPr>
        </p:nvSpPr>
        <p:spPr>
          <a:xfrm>
            <a:off x="-19508" y="32544"/>
            <a:ext cx="9144000" cy="1600200"/>
          </a:xfrm>
          <a:gradFill rotWithShape="0">
            <a:gsLst>
              <a:gs pos="0">
                <a:srgbClr val="FFFF00"/>
              </a:gs>
              <a:gs pos="100000">
                <a:srgbClr val="FFFFFF"/>
              </a:gs>
            </a:gsLst>
            <a:lin ang="2700000" scaled="1"/>
          </a:gradFill>
        </p:spPr>
        <p:txBody>
          <a:bodyPr>
            <a:normAutofit fontScale="90000"/>
          </a:bodyPr>
          <a:lstStyle/>
          <a:p>
            <a:r>
              <a:rPr lang="tr-TR" sz="5000" dirty="0">
                <a:solidFill>
                  <a:srgbClr val="FF0066"/>
                </a:solidFill>
                <a:effectLst>
                  <a:outerShdw blurRad="38100" dist="38100" dir="2700000" algn="tl">
                    <a:srgbClr val="000000"/>
                  </a:outerShdw>
                </a:effectLst>
                <a:latin typeface="Comic Sans MS" pitchFamily="66" charset="0"/>
              </a:rPr>
              <a:t>Verimli Ders Çalışmayı </a:t>
            </a:r>
            <a:br>
              <a:rPr lang="tr-TR" sz="5000" dirty="0">
                <a:solidFill>
                  <a:srgbClr val="FF0066"/>
                </a:solidFill>
                <a:effectLst>
                  <a:outerShdw blurRad="38100" dist="38100" dir="2700000" algn="tl">
                    <a:srgbClr val="000000"/>
                  </a:outerShdw>
                </a:effectLst>
                <a:latin typeface="Comic Sans MS" pitchFamily="66" charset="0"/>
              </a:rPr>
            </a:br>
            <a:r>
              <a:rPr lang="tr-TR" sz="5000" dirty="0">
                <a:solidFill>
                  <a:srgbClr val="FF0066"/>
                </a:solidFill>
                <a:effectLst>
                  <a:outerShdw blurRad="38100" dist="38100" dir="2700000" algn="tl">
                    <a:srgbClr val="000000"/>
                  </a:outerShdw>
                </a:effectLst>
                <a:latin typeface="Comic Sans MS" pitchFamily="66" charset="0"/>
              </a:rPr>
              <a:t>öğrenmek istiyor musunuz?</a:t>
            </a:r>
            <a:endParaRPr lang="tr-TR" sz="4000" dirty="0">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148">
                                            <p:txEl>
                                              <p:charRg st="4294967295" end="4294967295"/>
                                            </p:txEl>
                                          </p:spTgt>
                                        </p:tgtEl>
                                        <p:attrNameLst>
                                          <p:attrName>style.visibility</p:attrName>
                                        </p:attrNameLst>
                                      </p:cBhvr>
                                      <p:to>
                                        <p:strVal val="visible"/>
                                      </p:to>
                                    </p:set>
                                    <p:animEffect transition="in" filter="fade">
                                      <p:cBhvr>
                                        <p:cTn id="7" dur="768" decel="100000"/>
                                        <p:tgtEl>
                                          <p:spTgt spid="6148">
                                            <p:txEl>
                                              <p:charRg st="4294967295" end="4294967295"/>
                                            </p:txEl>
                                          </p:spTgt>
                                        </p:tgtEl>
                                      </p:cBhvr>
                                    </p:animEffect>
                                    <p:animScale>
                                      <p:cBhvr>
                                        <p:cTn id="8" dur="768" decel="100000"/>
                                        <p:tgtEl>
                                          <p:spTgt spid="6148">
                                            <p:txEl>
                                              <p:charRg st="4294967295" end="4294967295"/>
                                            </p:txEl>
                                          </p:spTgt>
                                        </p:tgtEl>
                                      </p:cBhvr>
                                      <p:from x="10000" y="10000"/>
                                      <p:to x="200000" y="450000"/>
                                    </p:animScale>
                                    <p:animScale>
                                      <p:cBhvr>
                                        <p:cTn id="9" dur="1230" accel="100000" fill="hold">
                                          <p:stCondLst>
                                            <p:cond delay="768"/>
                                          </p:stCondLst>
                                        </p:cTn>
                                        <p:tgtEl>
                                          <p:spTgt spid="6148">
                                            <p:txEl>
                                              <p:charRg st="4294967295" end="4294967295"/>
                                            </p:txEl>
                                          </p:spTgt>
                                        </p:tgtEl>
                                      </p:cBhvr>
                                      <p:from x="200000" y="450000"/>
                                      <p:to x="100000" y="100000"/>
                                    </p:animScale>
                                    <p:set>
                                      <p:cBhvr>
                                        <p:cTn id="10" dur="768" fill="hold"/>
                                        <p:tgtEl>
                                          <p:spTgt spid="6148">
                                            <p:txEl>
                                              <p:charRg st="4294967295" end="4294967295"/>
                                            </p:txEl>
                                          </p:spTgt>
                                        </p:tgtEl>
                                        <p:attrNameLst>
                                          <p:attrName>ppt_x</p:attrName>
                                        </p:attrNameLst>
                                      </p:cBhvr>
                                      <p:to>
                                        <p:strVal val="(0.5)"/>
                                      </p:to>
                                    </p:set>
                                    <p:anim from="(0.5)" to="(#ppt_x)" calcmode="lin" valueType="num">
                                      <p:cBhvr>
                                        <p:cTn id="11" dur="1230" accel="100000" fill="hold">
                                          <p:stCondLst>
                                            <p:cond delay="768"/>
                                          </p:stCondLst>
                                        </p:cTn>
                                        <p:tgtEl>
                                          <p:spTgt spid="6148">
                                            <p:txEl>
                                              <p:charRg st="4294967295" end="4294967295"/>
                                            </p:txEl>
                                          </p:spTgt>
                                        </p:tgtEl>
                                        <p:attrNameLst>
                                          <p:attrName>ppt_x</p:attrName>
                                        </p:attrNameLst>
                                      </p:cBhvr>
                                    </p:anim>
                                    <p:set>
                                      <p:cBhvr>
                                        <p:cTn id="12" dur="768" fill="hold"/>
                                        <p:tgtEl>
                                          <p:spTgt spid="6148">
                                            <p:txEl>
                                              <p:charRg st="4294967295" end="4294967295"/>
                                            </p:txEl>
                                          </p:spTgt>
                                        </p:tgtEl>
                                        <p:attrNameLst>
                                          <p:attrName>ppt_y</p:attrName>
                                        </p:attrNameLst>
                                      </p:cBhvr>
                                      <p:to>
                                        <p:strVal val="(#ppt_y+0.4)"/>
                                      </p:to>
                                    </p:set>
                                    <p:anim from="(#ppt_y+0.4)" to="(#ppt_y)" calcmode="lin" valueType="num">
                                      <p:cBhvr>
                                        <p:cTn id="13" dur="1230" accel="100000" fill="hold">
                                          <p:stCondLst>
                                            <p:cond delay="768"/>
                                          </p:stCondLst>
                                        </p:cTn>
                                        <p:tgtEl>
                                          <p:spTgt spid="6148">
                                            <p:txEl>
                                              <p:charRg st="4294967295" end="429496729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0"/>
            <a:ext cx="8352928" cy="6858000"/>
          </a:xfrm>
        </p:spPr>
        <p:txBody>
          <a:bodyPr>
            <a:normAutofit fontScale="90000"/>
          </a:bodyPr>
          <a:lstStyle/>
          <a:p>
            <a:pPr algn="l"/>
            <a:r>
              <a:rPr lang="tr-TR" b="1" dirty="0" smtClean="0">
                <a:latin typeface="Tahoma" pitchFamily="34" charset="0"/>
                <a:cs typeface="Tahoma" pitchFamily="34" charset="0"/>
              </a:rPr>
              <a:t>  Su düşünmek, </a:t>
            </a:r>
            <a:br>
              <a:rPr lang="tr-TR" b="1" dirty="0" smtClean="0">
                <a:latin typeface="Tahoma" pitchFamily="34" charset="0"/>
                <a:cs typeface="Tahoma" pitchFamily="34" charset="0"/>
              </a:rPr>
            </a:br>
            <a:r>
              <a:rPr lang="tr-TR" b="1" dirty="0" smtClean="0">
                <a:latin typeface="Tahoma" pitchFamily="34" charset="0"/>
                <a:cs typeface="Tahoma" pitchFamily="34" charset="0"/>
              </a:rPr>
              <a:t>susuzluğunuzu </a:t>
            </a:r>
            <a:br>
              <a:rPr lang="tr-TR" b="1" dirty="0" smtClean="0">
                <a:latin typeface="Tahoma" pitchFamily="34" charset="0"/>
                <a:cs typeface="Tahoma" pitchFamily="34" charset="0"/>
              </a:rPr>
            </a:br>
            <a:r>
              <a:rPr lang="tr-TR" b="1" dirty="0" smtClean="0">
                <a:latin typeface="Tahoma" pitchFamily="34" charset="0"/>
                <a:cs typeface="Tahoma" pitchFamily="34" charset="0"/>
              </a:rPr>
              <a:t>gidermez.</a:t>
            </a:r>
            <a:r>
              <a:rPr lang="tr-TR" b="1" dirty="0" smtClean="0">
                <a:cs typeface="Times New Roman" pitchFamily="18" charset="0"/>
              </a:rPr>
              <a:t/>
            </a:r>
            <a:br>
              <a:rPr lang="tr-TR" b="1" dirty="0" smtClean="0">
                <a:cs typeface="Times New Roman" pitchFamily="18" charset="0"/>
              </a:rPr>
            </a:br>
            <a:r>
              <a:rPr lang="tr-TR" b="1" dirty="0" smtClean="0">
                <a:latin typeface="Tahoma" pitchFamily="34" charset="0"/>
                <a:cs typeface="Tahoma" pitchFamily="34" charset="0"/>
              </a:rPr>
              <a:t> Odun düşünmek,</a:t>
            </a:r>
            <a:br>
              <a:rPr lang="tr-TR" b="1" dirty="0" smtClean="0">
                <a:latin typeface="Tahoma" pitchFamily="34" charset="0"/>
                <a:cs typeface="Tahoma" pitchFamily="34" charset="0"/>
              </a:rPr>
            </a:br>
            <a:r>
              <a:rPr lang="tr-TR" b="1" dirty="0" smtClean="0">
                <a:latin typeface="Tahoma" pitchFamily="34" charset="0"/>
                <a:cs typeface="Tahoma" pitchFamily="34" charset="0"/>
              </a:rPr>
              <a:t> sizi ısıtmaz.</a:t>
            </a:r>
            <a:br>
              <a:rPr lang="tr-TR" b="1" dirty="0" smtClean="0">
                <a:latin typeface="Tahoma" pitchFamily="34" charset="0"/>
                <a:cs typeface="Tahoma" pitchFamily="34" charset="0"/>
              </a:rPr>
            </a:br>
            <a:r>
              <a:rPr lang="tr-TR" b="1" dirty="0" smtClean="0">
                <a:latin typeface="Tahoma" pitchFamily="34" charset="0"/>
                <a:cs typeface="Tahoma" pitchFamily="34" charset="0"/>
              </a:rPr>
              <a:t/>
            </a:r>
            <a:br>
              <a:rPr lang="tr-TR" b="1" dirty="0" smtClean="0">
                <a:latin typeface="Tahoma" pitchFamily="34" charset="0"/>
                <a:cs typeface="Tahoma" pitchFamily="34" charset="0"/>
              </a:rPr>
            </a:br>
            <a:r>
              <a:rPr lang="tr-TR" b="1" dirty="0" smtClean="0">
                <a:latin typeface="Tahoma" pitchFamily="34" charset="0"/>
                <a:cs typeface="Tahoma" pitchFamily="34" charset="0"/>
              </a:rPr>
              <a:t/>
            </a:r>
            <a:br>
              <a:rPr lang="tr-TR" b="1" dirty="0" smtClean="0">
                <a:latin typeface="Tahoma" pitchFamily="34" charset="0"/>
                <a:cs typeface="Tahoma" pitchFamily="34" charset="0"/>
              </a:rPr>
            </a:br>
            <a:r>
              <a:rPr lang="tr-TR" b="1" dirty="0" smtClean="0">
                <a:latin typeface="Tahoma" pitchFamily="34" charset="0"/>
                <a:cs typeface="Tahoma" pitchFamily="34" charset="0"/>
              </a:rPr>
              <a:t/>
            </a:r>
            <a:br>
              <a:rPr lang="tr-TR" b="1" dirty="0" smtClean="0">
                <a:latin typeface="Tahoma" pitchFamily="34" charset="0"/>
                <a:cs typeface="Tahoma" pitchFamily="34" charset="0"/>
              </a:rPr>
            </a:br>
            <a:r>
              <a:rPr lang="tr-TR" dirty="0" smtClean="0">
                <a:latin typeface="Tahoma" pitchFamily="34" charset="0"/>
                <a:cs typeface="Tahoma" pitchFamily="34" charset="0"/>
              </a:rPr>
              <a:t>İnsanın bir şeyi </a:t>
            </a:r>
            <a:br>
              <a:rPr lang="tr-TR" dirty="0" smtClean="0">
                <a:latin typeface="Tahoma" pitchFamily="34" charset="0"/>
                <a:cs typeface="Tahoma" pitchFamily="34" charset="0"/>
              </a:rPr>
            </a:br>
            <a:r>
              <a:rPr lang="tr-TR" dirty="0" smtClean="0">
                <a:latin typeface="Tahoma" pitchFamily="34" charset="0"/>
                <a:cs typeface="Tahoma" pitchFamily="34" charset="0"/>
              </a:rPr>
              <a:t>sadece düşünmesi </a:t>
            </a:r>
            <a:br>
              <a:rPr lang="tr-TR" dirty="0" smtClean="0">
                <a:latin typeface="Tahoma" pitchFamily="34" charset="0"/>
                <a:cs typeface="Tahoma" pitchFamily="34" charset="0"/>
              </a:rPr>
            </a:br>
            <a:r>
              <a:rPr lang="tr-TR" dirty="0" smtClean="0">
                <a:latin typeface="Tahoma" pitchFamily="34" charset="0"/>
                <a:cs typeface="Tahoma" pitchFamily="34" charset="0"/>
              </a:rPr>
              <a:t>ve istemesi onu</a:t>
            </a:r>
            <a:br>
              <a:rPr lang="tr-TR" dirty="0" smtClean="0">
                <a:latin typeface="Tahoma" pitchFamily="34" charset="0"/>
                <a:cs typeface="Tahoma" pitchFamily="34" charset="0"/>
              </a:rPr>
            </a:br>
            <a:r>
              <a:rPr lang="tr-TR" dirty="0" smtClean="0">
                <a:latin typeface="Tahoma" pitchFamily="34" charset="0"/>
                <a:cs typeface="Tahoma" pitchFamily="34" charset="0"/>
              </a:rPr>
              <a:t>hedefine ulaştırmaz.</a:t>
            </a:r>
            <a:r>
              <a:rPr lang="tr-TR" dirty="0" smtClean="0">
                <a:cs typeface="Times New Roman" pitchFamily="18" charset="0"/>
              </a:rPr>
              <a:t/>
            </a:r>
            <a:br>
              <a:rPr lang="tr-TR" dirty="0" smtClean="0">
                <a:cs typeface="Times New Roman" pitchFamily="18" charset="0"/>
              </a:rPr>
            </a:br>
            <a:endParaRPr lang="tr-TR" dirty="0" smtClean="0">
              <a:cs typeface="Times New Roman" pitchFamily="18" charset="0"/>
            </a:endParaRPr>
          </a:p>
        </p:txBody>
      </p:sp>
      <p:pic>
        <p:nvPicPr>
          <p:cNvPr id="3" name="Picture 4" descr="Sicaklikla%20genlesme"/>
          <p:cNvPicPr>
            <a:picLocks noChangeAspect="1" noChangeArrowheads="1"/>
          </p:cNvPicPr>
          <p:nvPr/>
        </p:nvPicPr>
        <p:blipFill rotWithShape="1">
          <a:blip r:embed="rId2" cstate="print"/>
          <a:srcRect b="4851"/>
          <a:stretch/>
        </p:blipFill>
        <p:spPr bwMode="auto">
          <a:xfrm>
            <a:off x="5218374" y="166328"/>
            <a:ext cx="3923928" cy="65253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0" y="908050"/>
            <a:ext cx="9429784" cy="4578350"/>
          </a:xfrm>
        </p:spPr>
        <p:txBody>
          <a:bodyPr>
            <a:normAutofit fontScale="85000" lnSpcReduction="10000"/>
          </a:bodyPr>
          <a:lstStyle/>
          <a:p>
            <a:pPr eaLnBrk="1" hangingPunct="1"/>
            <a:endParaRPr lang="tr-TR" dirty="0" smtClean="0"/>
          </a:p>
          <a:p>
            <a:pPr algn="ctr" eaLnBrk="1" hangingPunct="1">
              <a:buFontTx/>
              <a:buNone/>
            </a:pPr>
            <a:r>
              <a:rPr lang="tr-TR" sz="6000" dirty="0" smtClean="0"/>
              <a:t>   </a:t>
            </a:r>
            <a:r>
              <a:rPr lang="tr-TR" sz="6000" dirty="0" smtClean="0">
                <a:solidFill>
                  <a:srgbClr val="FF0000"/>
                </a:solidFill>
              </a:rPr>
              <a:t>ÖĞRENME</a:t>
            </a:r>
          </a:p>
          <a:p>
            <a:pPr algn="ctr" eaLnBrk="1" hangingPunct="1">
              <a:buFontTx/>
              <a:buNone/>
            </a:pPr>
            <a:endParaRPr lang="tr-TR" sz="6000" dirty="0" smtClean="0">
              <a:solidFill>
                <a:srgbClr val="FF0000"/>
              </a:solidFill>
            </a:endParaRPr>
          </a:p>
          <a:p>
            <a:pPr eaLnBrk="1" hangingPunct="1">
              <a:buFontTx/>
              <a:buNone/>
            </a:pPr>
            <a:r>
              <a:rPr lang="tr-TR" sz="4800" dirty="0" smtClean="0">
                <a:solidFill>
                  <a:schemeClr val="tx2">
                    <a:lumMod val="75000"/>
                  </a:schemeClr>
                </a:solidFill>
              </a:rPr>
              <a:t>Anlamak</a:t>
            </a:r>
            <a:r>
              <a:rPr lang="tr-TR" sz="4800" dirty="0" smtClean="0"/>
              <a:t>+</a:t>
            </a:r>
            <a:r>
              <a:rPr lang="tr-TR" sz="4800" dirty="0" smtClean="0">
                <a:solidFill>
                  <a:srgbClr val="00B050"/>
                </a:solidFill>
              </a:rPr>
              <a:t>Hatırlamak</a:t>
            </a:r>
            <a:r>
              <a:rPr lang="tr-TR" sz="4800" dirty="0" smtClean="0"/>
              <a:t>+</a:t>
            </a:r>
            <a:r>
              <a:rPr lang="tr-TR" sz="4800" dirty="0" smtClean="0">
                <a:solidFill>
                  <a:srgbClr val="7030A0"/>
                </a:solidFill>
              </a:rPr>
              <a:t>Uygulamak</a:t>
            </a:r>
          </a:p>
          <a:p>
            <a:pPr algn="ctr" eaLnBrk="1" hangingPunct="1">
              <a:buFontTx/>
              <a:buNone/>
            </a:pPr>
            <a:r>
              <a:rPr lang="tr-TR" sz="4800" dirty="0" smtClean="0"/>
              <a:t>      </a:t>
            </a:r>
          </a:p>
          <a:p>
            <a:pPr algn="ctr" eaLnBrk="1" hangingPunct="1">
              <a:buFontTx/>
              <a:buNone/>
            </a:pPr>
            <a:r>
              <a:rPr lang="tr-TR" sz="4800" dirty="0" smtClean="0"/>
              <a:t> AŞAMALARINDAN </a:t>
            </a:r>
          </a:p>
          <a:p>
            <a:pPr algn="ctr" eaLnBrk="1" hangingPunct="1">
              <a:buFontTx/>
              <a:buNone/>
            </a:pPr>
            <a:r>
              <a:rPr lang="tr-TR" sz="4800" dirty="0" smtClean="0"/>
              <a:t>OLUŞUR..</a:t>
            </a:r>
          </a:p>
          <a:p>
            <a:pPr eaLnBrk="1" hangingPunct="1"/>
            <a:endParaRPr lang="tr-TR"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990600" y="0"/>
            <a:ext cx="7620000" cy="1295400"/>
          </a:xfrm>
        </p:spPr>
        <p:txBody>
          <a:bodyPr/>
          <a:lstStyle/>
          <a:p>
            <a:r>
              <a:rPr lang="tr-TR" sz="4100" b="1">
                <a:solidFill>
                  <a:srgbClr val="FF0066"/>
                </a:solidFill>
                <a:latin typeface="Tahoma" charset="0"/>
              </a:rPr>
              <a:t>UNUTMAYINIZ….!!!!</a:t>
            </a:r>
            <a:endParaRPr lang="tr-TR" sz="4100" b="1">
              <a:latin typeface="Tahoma" charset="0"/>
            </a:endParaRPr>
          </a:p>
        </p:txBody>
      </p:sp>
      <p:sp>
        <p:nvSpPr>
          <p:cNvPr id="39939" name="Rectangle 3"/>
          <p:cNvSpPr>
            <a:spLocks noGrp="1" noRot="1" noChangeArrowheads="1"/>
          </p:cNvSpPr>
          <p:nvPr>
            <p:ph idx="1"/>
          </p:nvPr>
        </p:nvSpPr>
        <p:spPr>
          <a:xfrm>
            <a:off x="304800" y="1484313"/>
            <a:ext cx="8588375" cy="5113337"/>
          </a:xfrm>
        </p:spPr>
        <p:txBody>
          <a:bodyPr/>
          <a:lstStyle/>
          <a:p>
            <a:pPr>
              <a:lnSpc>
                <a:spcPct val="80000"/>
              </a:lnSpc>
            </a:pPr>
            <a:r>
              <a:rPr lang="tr-TR" sz="2800" b="1" u="sng">
                <a:latin typeface="Tahoma" charset="0"/>
              </a:rPr>
              <a:t>SINIFTA [</a:t>
            </a:r>
            <a:r>
              <a:rPr lang="tr-TR" sz="2800" b="1" u="sng">
                <a:solidFill>
                  <a:schemeClr val="hlink"/>
                </a:solidFill>
                <a:latin typeface="Tahoma" charset="0"/>
              </a:rPr>
              <a:t>EĞİTİM ORTAMINDA</a:t>
            </a:r>
            <a:r>
              <a:rPr lang="tr-TR" sz="2800" b="1" u="sng">
                <a:latin typeface="Tahoma" charset="0"/>
              </a:rPr>
              <a:t>] ÖĞRENCİ</a:t>
            </a:r>
            <a:r>
              <a:rPr lang="tr-TR" sz="2800" b="1">
                <a:latin typeface="Tahoma" charset="0"/>
              </a:rPr>
              <a:t>; </a:t>
            </a:r>
          </a:p>
          <a:p>
            <a:pPr>
              <a:lnSpc>
                <a:spcPct val="80000"/>
              </a:lnSpc>
              <a:buFont typeface="Wingdings" pitchFamily="2" charset="2"/>
              <a:buNone/>
            </a:pPr>
            <a:endParaRPr lang="tr-TR" sz="2800" b="1">
              <a:latin typeface="Tahoma" charset="0"/>
            </a:endParaRPr>
          </a:p>
          <a:p>
            <a:pPr>
              <a:lnSpc>
                <a:spcPct val="80000"/>
              </a:lnSpc>
            </a:pPr>
            <a:r>
              <a:rPr lang="tr-TR" sz="2800" b="1">
                <a:latin typeface="Tahoma" charset="0"/>
              </a:rPr>
              <a:t>Okuduklarının         ......................	</a:t>
            </a:r>
            <a:r>
              <a:rPr lang="tr-TR" sz="2800" b="1">
                <a:solidFill>
                  <a:schemeClr val="hlink"/>
                </a:solidFill>
                <a:latin typeface="Tahoma" charset="0"/>
              </a:rPr>
              <a:t>% 10</a:t>
            </a:r>
            <a:r>
              <a:rPr lang="tr-TR" sz="2800" b="1">
                <a:latin typeface="Tahoma" charset="0"/>
              </a:rPr>
              <a:t>’unu,</a:t>
            </a:r>
          </a:p>
          <a:p>
            <a:pPr>
              <a:lnSpc>
                <a:spcPct val="80000"/>
              </a:lnSpc>
            </a:pPr>
            <a:r>
              <a:rPr lang="tr-TR" sz="2800" b="1">
                <a:latin typeface="Tahoma" charset="0"/>
              </a:rPr>
              <a:t>Duyduklarının         ......................	</a:t>
            </a:r>
            <a:r>
              <a:rPr lang="tr-TR" sz="2800" b="1">
                <a:solidFill>
                  <a:schemeClr val="hlink"/>
                </a:solidFill>
                <a:latin typeface="Tahoma" charset="0"/>
              </a:rPr>
              <a:t>% 20</a:t>
            </a:r>
            <a:r>
              <a:rPr lang="tr-TR" sz="2800" b="1">
                <a:latin typeface="Tahoma" charset="0"/>
              </a:rPr>
              <a:t>’sini,</a:t>
            </a:r>
          </a:p>
          <a:p>
            <a:pPr>
              <a:lnSpc>
                <a:spcPct val="80000"/>
              </a:lnSpc>
            </a:pPr>
            <a:r>
              <a:rPr lang="tr-TR" sz="2800" b="1">
                <a:latin typeface="Tahoma" charset="0"/>
              </a:rPr>
              <a:t>Gördüklerinin          ......................	</a:t>
            </a:r>
            <a:r>
              <a:rPr lang="tr-TR" sz="2800" b="1">
                <a:solidFill>
                  <a:schemeClr val="hlink"/>
                </a:solidFill>
                <a:latin typeface="Tahoma" charset="0"/>
              </a:rPr>
              <a:t>% 50</a:t>
            </a:r>
            <a:r>
              <a:rPr lang="tr-TR" sz="2800" b="1">
                <a:latin typeface="Tahoma" charset="0"/>
              </a:rPr>
              <a:t>’sini,</a:t>
            </a:r>
          </a:p>
          <a:p>
            <a:pPr>
              <a:lnSpc>
                <a:spcPct val="80000"/>
              </a:lnSpc>
            </a:pPr>
            <a:r>
              <a:rPr lang="tr-TR" sz="2800" b="1">
                <a:latin typeface="Tahoma" charset="0"/>
              </a:rPr>
              <a:t>Görüp duyduklarının ...................	</a:t>
            </a:r>
            <a:r>
              <a:rPr lang="tr-TR" sz="2800" b="1">
                <a:solidFill>
                  <a:schemeClr val="hlink"/>
                </a:solidFill>
                <a:latin typeface="Tahoma" charset="0"/>
              </a:rPr>
              <a:t>% 70</a:t>
            </a:r>
            <a:r>
              <a:rPr lang="tr-TR" sz="2800" b="1">
                <a:latin typeface="Tahoma" charset="0"/>
              </a:rPr>
              <a:t>’ini,</a:t>
            </a:r>
          </a:p>
          <a:p>
            <a:pPr>
              <a:lnSpc>
                <a:spcPct val="80000"/>
              </a:lnSpc>
            </a:pPr>
            <a:r>
              <a:rPr lang="tr-TR" sz="2800" b="1">
                <a:latin typeface="Tahoma" charset="0"/>
              </a:rPr>
              <a:t>Pratik yaparak tekrar ettiklerinin	</a:t>
            </a:r>
            <a:r>
              <a:rPr lang="tr-TR" sz="2800" b="1">
                <a:solidFill>
                  <a:schemeClr val="hlink"/>
                </a:solidFill>
                <a:latin typeface="Tahoma" charset="0"/>
              </a:rPr>
              <a:t>% 80</a:t>
            </a:r>
            <a:r>
              <a:rPr lang="tr-TR" sz="2800" b="1">
                <a:latin typeface="Tahoma" charset="0"/>
              </a:rPr>
              <a:t>’ini,</a:t>
            </a:r>
          </a:p>
          <a:p>
            <a:pPr>
              <a:lnSpc>
                <a:spcPct val="80000"/>
              </a:lnSpc>
            </a:pPr>
            <a:r>
              <a:rPr lang="tr-TR" sz="2800" b="1">
                <a:latin typeface="Tahoma" charset="0"/>
              </a:rPr>
              <a:t>Başkalarına öğrettiklerinin..........	</a:t>
            </a:r>
            <a:r>
              <a:rPr lang="tr-TR" sz="2800" b="1">
                <a:solidFill>
                  <a:schemeClr val="hlink"/>
                </a:solidFill>
                <a:latin typeface="Tahoma" charset="0"/>
              </a:rPr>
              <a:t>% 95</a:t>
            </a:r>
            <a:r>
              <a:rPr lang="tr-TR" sz="2800" b="1">
                <a:latin typeface="Tahoma" charset="0"/>
              </a:rPr>
              <a:t>’ini,</a:t>
            </a:r>
          </a:p>
          <a:p>
            <a:pPr>
              <a:lnSpc>
                <a:spcPct val="80000"/>
              </a:lnSpc>
              <a:buFont typeface="Wingdings" pitchFamily="2" charset="2"/>
              <a:buNone/>
            </a:pPr>
            <a:r>
              <a:rPr lang="tr-TR" sz="2800" b="1">
                <a:latin typeface="Tahoma" charset="0"/>
              </a:rPr>
              <a:t>                      </a:t>
            </a:r>
          </a:p>
          <a:p>
            <a:pPr>
              <a:lnSpc>
                <a:spcPct val="80000"/>
              </a:lnSpc>
              <a:buFont typeface="Wingdings" pitchFamily="2" charset="2"/>
              <a:buNone/>
            </a:pPr>
            <a:r>
              <a:rPr lang="tr-TR" sz="2600" b="1">
                <a:solidFill>
                  <a:srgbClr val="FF0066"/>
                </a:solidFill>
                <a:latin typeface="Tahoma" charset="0"/>
              </a:rPr>
              <a:t>                    </a:t>
            </a:r>
            <a:r>
              <a:rPr lang="tr-TR" sz="3400" b="1">
                <a:solidFill>
                  <a:srgbClr val="FF0066"/>
                </a:solidFill>
                <a:latin typeface="Tahoma" charset="0"/>
              </a:rPr>
              <a:t>HATIRLAYABİLİR….!!!!!!</a:t>
            </a:r>
          </a:p>
        </p:txBody>
      </p:sp>
      <p:sp>
        <p:nvSpPr>
          <p:cNvPr id="4" name="3 Veri Yer Tutucusu"/>
          <p:cNvSpPr>
            <a:spLocks noGrp="1"/>
          </p:cNvSpPr>
          <p:nvPr>
            <p:ph type="dt" sz="half" idx="10"/>
          </p:nvPr>
        </p:nvSpPr>
        <p:spPr>
          <a:xfrm>
            <a:off x="304800" y="6245225"/>
            <a:ext cx="2286000" cy="476250"/>
          </a:xfrm>
          <a:prstGeom prst="rect">
            <a:avLst/>
          </a:prstGeom>
        </p:spPr>
        <p:txBody>
          <a:bodyPr/>
          <a:lstStyle/>
          <a:p>
            <a:fld id="{FA8AA57F-4B57-4579-937F-0B514420416A}" type="datetime1">
              <a:rPr lang="tr-TR"/>
              <a:pPr/>
              <a:t>28.03.2018</a:t>
            </a:fld>
            <a:endParaRPr lang="tr-TR"/>
          </a:p>
        </p:txBody>
      </p:sp>
      <p:sp>
        <p:nvSpPr>
          <p:cNvPr id="6" name="5 Slayt Numarası Yer Tutucusu"/>
          <p:cNvSpPr>
            <a:spLocks noGrp="1"/>
          </p:cNvSpPr>
          <p:nvPr>
            <p:ph type="sldNum" sz="quarter" idx="12"/>
          </p:nvPr>
        </p:nvSpPr>
        <p:spPr>
          <a:xfrm>
            <a:off x="6553200" y="6245225"/>
            <a:ext cx="2286000" cy="476250"/>
          </a:xfrm>
          <a:prstGeom prst="rect">
            <a:avLst/>
          </a:prstGeom>
        </p:spPr>
        <p:txBody>
          <a:bodyPr/>
          <a:lstStyle/>
          <a:p>
            <a:fld id="{93B0D973-EA4A-4A5F-8ACA-749EF1F23390}" type="slidenum">
              <a:rPr lang="tr-TR"/>
              <a:pPr/>
              <a:t>19</a:t>
            </a:fld>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1000" fill="hold"/>
                                        <p:tgtEl>
                                          <p:spTgt spid="39938"/>
                                        </p:tgtEl>
                                        <p:attrNameLst>
                                          <p:attrName>ppt_x</p:attrName>
                                        </p:attrNameLst>
                                      </p:cBhvr>
                                      <p:tavLst>
                                        <p:tav tm="0">
                                          <p:val>
                                            <p:strVal val="#ppt_x-.2"/>
                                          </p:val>
                                        </p:tav>
                                        <p:tav tm="100000">
                                          <p:val>
                                            <p:strVal val="#ppt_x"/>
                                          </p:val>
                                        </p:tav>
                                      </p:tavLst>
                                    </p:anim>
                                    <p:anim calcmode="lin" valueType="num">
                                      <p:cBhvr>
                                        <p:cTn id="8" dur="1000" fill="hold"/>
                                        <p:tgtEl>
                                          <p:spTgt spid="399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93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10" fill="hold">
                            <p:stCondLst>
                              <p:cond delay="1000"/>
                            </p:stCondLst>
                            <p:childTnLst>
                              <p:par>
                                <p:cTn id="11" presetID="47" presetClass="entr" presetSubtype="0" fill="hold" grpId="0" nodeType="afterEffect">
                                  <p:stCondLst>
                                    <p:cond delay="1000"/>
                                  </p:stCondLst>
                                  <p:childTnLst>
                                    <p:set>
                                      <p:cBhvr>
                                        <p:cTn id="12" dur="1" fill="hold">
                                          <p:stCondLst>
                                            <p:cond delay="0"/>
                                          </p:stCondLst>
                                        </p:cTn>
                                        <p:tgtEl>
                                          <p:spTgt spid="39939">
                                            <p:txEl>
                                              <p:pRg st="0" end="0"/>
                                            </p:txEl>
                                          </p:spTgt>
                                        </p:tgtEl>
                                        <p:attrNameLst>
                                          <p:attrName>style.visibility</p:attrName>
                                        </p:attrNameLst>
                                      </p:cBhvr>
                                      <p:to>
                                        <p:strVal val="visible"/>
                                      </p:to>
                                    </p:set>
                                    <p:animEffect transition="in" filter="fade">
                                      <p:cBhvr>
                                        <p:cTn id="13" dur="1000"/>
                                        <p:tgtEl>
                                          <p:spTgt spid="39939">
                                            <p:txEl>
                                              <p:pRg st="0" end="0"/>
                                            </p:txEl>
                                          </p:spTgt>
                                        </p:tgtEl>
                                      </p:cBhvr>
                                    </p:animEffect>
                                    <p:anim calcmode="lin" valueType="num">
                                      <p:cBhvr>
                                        <p:cTn id="14"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9939">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grpId="0" nodeType="afterEffect">
                                  <p:stCondLst>
                                    <p:cond delay="1000"/>
                                  </p:stCondLst>
                                  <p:childTnLst>
                                    <p:set>
                                      <p:cBhvr>
                                        <p:cTn id="18" dur="1" fill="hold">
                                          <p:stCondLst>
                                            <p:cond delay="0"/>
                                          </p:stCondLst>
                                        </p:cTn>
                                        <p:tgtEl>
                                          <p:spTgt spid="39939">
                                            <p:txEl>
                                              <p:pRg st="2" end="2"/>
                                            </p:txEl>
                                          </p:spTgt>
                                        </p:tgtEl>
                                        <p:attrNameLst>
                                          <p:attrName>style.visibility</p:attrName>
                                        </p:attrNameLst>
                                      </p:cBhvr>
                                      <p:to>
                                        <p:strVal val="visible"/>
                                      </p:to>
                                    </p:set>
                                    <p:animEffect transition="in" filter="fade">
                                      <p:cBhvr>
                                        <p:cTn id="19" dur="1000"/>
                                        <p:tgtEl>
                                          <p:spTgt spid="39939">
                                            <p:txEl>
                                              <p:pRg st="2" end="2"/>
                                            </p:txEl>
                                          </p:spTgt>
                                        </p:tgtEl>
                                      </p:cBhvr>
                                    </p:animEffect>
                                    <p:anim calcmode="lin" valueType="num">
                                      <p:cBhvr>
                                        <p:cTn id="20"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993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7" presetClass="entr" presetSubtype="0" fill="hold" grpId="0" nodeType="afterEffect">
                                  <p:stCondLst>
                                    <p:cond delay="1000"/>
                                  </p:stCondLst>
                                  <p:childTnLst>
                                    <p:set>
                                      <p:cBhvr>
                                        <p:cTn id="24" dur="1" fill="hold">
                                          <p:stCondLst>
                                            <p:cond delay="0"/>
                                          </p:stCondLst>
                                        </p:cTn>
                                        <p:tgtEl>
                                          <p:spTgt spid="39939">
                                            <p:txEl>
                                              <p:pRg st="3" end="3"/>
                                            </p:txEl>
                                          </p:spTgt>
                                        </p:tgtEl>
                                        <p:attrNameLst>
                                          <p:attrName>style.visibility</p:attrName>
                                        </p:attrNameLst>
                                      </p:cBhvr>
                                      <p:to>
                                        <p:strVal val="visible"/>
                                      </p:to>
                                    </p:set>
                                    <p:animEffect transition="in" filter="fade">
                                      <p:cBhvr>
                                        <p:cTn id="25" dur="1000"/>
                                        <p:tgtEl>
                                          <p:spTgt spid="39939">
                                            <p:txEl>
                                              <p:pRg st="3" end="3"/>
                                            </p:txEl>
                                          </p:spTgt>
                                        </p:tgtEl>
                                      </p:cBhvr>
                                    </p:animEffect>
                                    <p:anim calcmode="lin" valueType="num">
                                      <p:cBhvr>
                                        <p:cTn id="26" dur="1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9939">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7" presetClass="entr" presetSubtype="0" fill="hold" grpId="0" nodeType="afterEffect">
                                  <p:stCondLst>
                                    <p:cond delay="1000"/>
                                  </p:stCondLst>
                                  <p:childTnLst>
                                    <p:set>
                                      <p:cBhvr>
                                        <p:cTn id="30" dur="1" fill="hold">
                                          <p:stCondLst>
                                            <p:cond delay="0"/>
                                          </p:stCondLst>
                                        </p:cTn>
                                        <p:tgtEl>
                                          <p:spTgt spid="39939">
                                            <p:txEl>
                                              <p:pRg st="4" end="4"/>
                                            </p:txEl>
                                          </p:spTgt>
                                        </p:tgtEl>
                                        <p:attrNameLst>
                                          <p:attrName>style.visibility</p:attrName>
                                        </p:attrNameLst>
                                      </p:cBhvr>
                                      <p:to>
                                        <p:strVal val="visible"/>
                                      </p:to>
                                    </p:set>
                                    <p:animEffect transition="in" filter="fade">
                                      <p:cBhvr>
                                        <p:cTn id="31" dur="1000"/>
                                        <p:tgtEl>
                                          <p:spTgt spid="39939">
                                            <p:txEl>
                                              <p:pRg st="4" end="4"/>
                                            </p:txEl>
                                          </p:spTgt>
                                        </p:tgtEl>
                                      </p:cBhvr>
                                    </p:animEffect>
                                    <p:anim calcmode="lin" valueType="num">
                                      <p:cBhvr>
                                        <p:cTn id="32" dur="10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9939">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9000"/>
                            </p:stCondLst>
                            <p:childTnLst>
                              <p:par>
                                <p:cTn id="35" presetID="47" presetClass="entr" presetSubtype="0" fill="hold" grpId="0" nodeType="afterEffect">
                                  <p:stCondLst>
                                    <p:cond delay="1000"/>
                                  </p:stCondLst>
                                  <p:childTnLst>
                                    <p:set>
                                      <p:cBhvr>
                                        <p:cTn id="36" dur="1" fill="hold">
                                          <p:stCondLst>
                                            <p:cond delay="0"/>
                                          </p:stCondLst>
                                        </p:cTn>
                                        <p:tgtEl>
                                          <p:spTgt spid="39939">
                                            <p:txEl>
                                              <p:pRg st="5" end="5"/>
                                            </p:txEl>
                                          </p:spTgt>
                                        </p:tgtEl>
                                        <p:attrNameLst>
                                          <p:attrName>style.visibility</p:attrName>
                                        </p:attrNameLst>
                                      </p:cBhvr>
                                      <p:to>
                                        <p:strVal val="visible"/>
                                      </p:to>
                                    </p:set>
                                    <p:animEffect transition="in" filter="fade">
                                      <p:cBhvr>
                                        <p:cTn id="37" dur="1000"/>
                                        <p:tgtEl>
                                          <p:spTgt spid="39939">
                                            <p:txEl>
                                              <p:pRg st="5" end="5"/>
                                            </p:txEl>
                                          </p:spTgt>
                                        </p:tgtEl>
                                      </p:cBhvr>
                                    </p:animEffect>
                                    <p:anim calcmode="lin" valueType="num">
                                      <p:cBhvr>
                                        <p:cTn id="38" dur="10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9939">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1000"/>
                            </p:stCondLst>
                            <p:childTnLst>
                              <p:par>
                                <p:cTn id="41" presetID="47" presetClass="entr" presetSubtype="0" fill="hold" grpId="0" nodeType="afterEffect">
                                  <p:stCondLst>
                                    <p:cond delay="1000"/>
                                  </p:stCondLst>
                                  <p:childTnLst>
                                    <p:set>
                                      <p:cBhvr>
                                        <p:cTn id="42" dur="1" fill="hold">
                                          <p:stCondLst>
                                            <p:cond delay="0"/>
                                          </p:stCondLst>
                                        </p:cTn>
                                        <p:tgtEl>
                                          <p:spTgt spid="39939">
                                            <p:txEl>
                                              <p:pRg st="6" end="6"/>
                                            </p:txEl>
                                          </p:spTgt>
                                        </p:tgtEl>
                                        <p:attrNameLst>
                                          <p:attrName>style.visibility</p:attrName>
                                        </p:attrNameLst>
                                      </p:cBhvr>
                                      <p:to>
                                        <p:strVal val="visible"/>
                                      </p:to>
                                    </p:set>
                                    <p:animEffect transition="in" filter="fade">
                                      <p:cBhvr>
                                        <p:cTn id="43" dur="1000"/>
                                        <p:tgtEl>
                                          <p:spTgt spid="39939">
                                            <p:txEl>
                                              <p:pRg st="6" end="6"/>
                                            </p:txEl>
                                          </p:spTgt>
                                        </p:tgtEl>
                                      </p:cBhvr>
                                    </p:animEffect>
                                    <p:anim calcmode="lin" valueType="num">
                                      <p:cBhvr>
                                        <p:cTn id="44" dur="1000" fill="hold"/>
                                        <p:tgtEl>
                                          <p:spTgt spid="39939">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9939">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13000"/>
                            </p:stCondLst>
                            <p:childTnLst>
                              <p:par>
                                <p:cTn id="47" presetID="47" presetClass="entr" presetSubtype="0" fill="hold" grpId="0" nodeType="afterEffect">
                                  <p:stCondLst>
                                    <p:cond delay="1000"/>
                                  </p:stCondLst>
                                  <p:childTnLst>
                                    <p:set>
                                      <p:cBhvr>
                                        <p:cTn id="48" dur="1" fill="hold">
                                          <p:stCondLst>
                                            <p:cond delay="0"/>
                                          </p:stCondLst>
                                        </p:cTn>
                                        <p:tgtEl>
                                          <p:spTgt spid="39939">
                                            <p:txEl>
                                              <p:pRg st="7" end="7"/>
                                            </p:txEl>
                                          </p:spTgt>
                                        </p:tgtEl>
                                        <p:attrNameLst>
                                          <p:attrName>style.visibility</p:attrName>
                                        </p:attrNameLst>
                                      </p:cBhvr>
                                      <p:to>
                                        <p:strVal val="visible"/>
                                      </p:to>
                                    </p:set>
                                    <p:animEffect transition="in" filter="fade">
                                      <p:cBhvr>
                                        <p:cTn id="49" dur="1000"/>
                                        <p:tgtEl>
                                          <p:spTgt spid="39939">
                                            <p:txEl>
                                              <p:pRg st="7" end="7"/>
                                            </p:txEl>
                                          </p:spTgt>
                                        </p:tgtEl>
                                      </p:cBhvr>
                                    </p:animEffect>
                                    <p:anim calcmode="lin" valueType="num">
                                      <p:cBhvr>
                                        <p:cTn id="50" dur="1000" fill="hold"/>
                                        <p:tgtEl>
                                          <p:spTgt spid="39939">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9939">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15000"/>
                            </p:stCondLst>
                            <p:childTnLst>
                              <p:par>
                                <p:cTn id="53" presetID="38" presetClass="entr" presetSubtype="0" accel="50000" fill="hold" grpId="0" nodeType="afterEffect">
                                  <p:stCondLst>
                                    <p:cond delay="1500"/>
                                  </p:stCondLst>
                                  <p:childTnLst>
                                    <p:set>
                                      <p:cBhvr>
                                        <p:cTn id="54" dur="1" fill="hold">
                                          <p:stCondLst>
                                            <p:cond delay="0"/>
                                          </p:stCondLst>
                                        </p:cTn>
                                        <p:tgtEl>
                                          <p:spTgt spid="39939">
                                            <p:txEl>
                                              <p:pRg st="9" end="9"/>
                                            </p:txEl>
                                          </p:spTgt>
                                        </p:tgtEl>
                                        <p:attrNameLst>
                                          <p:attrName>style.visibility</p:attrName>
                                        </p:attrNameLst>
                                      </p:cBhvr>
                                      <p:to>
                                        <p:strVal val="visible"/>
                                      </p:to>
                                    </p:set>
                                    <p:set>
                                      <p:cBhvr>
                                        <p:cTn id="55" dur="455" fill="hold">
                                          <p:stCondLst>
                                            <p:cond delay="0"/>
                                          </p:stCondLst>
                                        </p:cTn>
                                        <p:tgtEl>
                                          <p:spTgt spid="39939">
                                            <p:txEl>
                                              <p:pRg st="9" end="9"/>
                                            </p:txEl>
                                          </p:spTgt>
                                        </p:tgtEl>
                                        <p:attrNameLst>
                                          <p:attrName>style.rotation</p:attrName>
                                        </p:attrNameLst>
                                      </p:cBhvr>
                                      <p:to>
                                        <p:strVal val="-45.0"/>
                                      </p:to>
                                    </p:set>
                                    <p:anim calcmode="lin" valueType="num">
                                      <p:cBhvr>
                                        <p:cTn id="56" dur="455" fill="hold">
                                          <p:stCondLst>
                                            <p:cond delay="455"/>
                                          </p:stCondLst>
                                        </p:cTn>
                                        <p:tgtEl>
                                          <p:spTgt spid="39939">
                                            <p:txEl>
                                              <p:pRg st="9" end="9"/>
                                            </p:txEl>
                                          </p:spTgt>
                                        </p:tgtEl>
                                        <p:attrNameLst>
                                          <p:attrName>style.rotation</p:attrName>
                                        </p:attrNameLst>
                                      </p:cBhvr>
                                      <p:tavLst>
                                        <p:tav tm="0">
                                          <p:val>
                                            <p:fltVal val="-45"/>
                                          </p:val>
                                        </p:tav>
                                        <p:tav tm="69900">
                                          <p:val>
                                            <p:fltVal val="45"/>
                                          </p:val>
                                        </p:tav>
                                        <p:tav tm="100000">
                                          <p:val>
                                            <p:fltVal val="0"/>
                                          </p:val>
                                        </p:tav>
                                      </p:tavLst>
                                    </p:anim>
                                    <p:anim calcmode="lin" valueType="num">
                                      <p:cBhvr>
                                        <p:cTn id="57" dur="455" fill="hold">
                                          <p:stCondLst>
                                            <p:cond delay="0"/>
                                          </p:stCondLst>
                                        </p:cTn>
                                        <p:tgtEl>
                                          <p:spTgt spid="39939">
                                            <p:txEl>
                                              <p:pRg st="9" end="9"/>
                                            </p:txEl>
                                          </p:spTgt>
                                        </p:tgtEl>
                                        <p:attrNameLst>
                                          <p:attrName>ppt_y</p:attrName>
                                        </p:attrNameLst>
                                      </p:cBhvr>
                                      <p:tavLst>
                                        <p:tav tm="0">
                                          <p:val>
                                            <p:strVal val="#ppt_y-1"/>
                                          </p:val>
                                        </p:tav>
                                        <p:tav tm="100000">
                                          <p:val>
                                            <p:strVal val="#ppt_y-(0.354*#ppt_w-0.172*#ppt_h)"/>
                                          </p:val>
                                        </p:tav>
                                      </p:tavLst>
                                    </p:anim>
                                    <p:anim calcmode="lin" valueType="num">
                                      <p:cBhvr>
                                        <p:cTn id="58" dur="156" decel="50000" autoRev="1" fill="hold">
                                          <p:stCondLst>
                                            <p:cond delay="455"/>
                                          </p:stCondLst>
                                        </p:cTn>
                                        <p:tgtEl>
                                          <p:spTgt spid="39939">
                                            <p:txEl>
                                              <p:pRg st="9" end="9"/>
                                            </p:txEl>
                                          </p:spTgt>
                                        </p:tgtEl>
                                        <p:attrNameLst>
                                          <p:attrName>ppt_y</p:attrName>
                                        </p:attrNameLst>
                                      </p:cBhvr>
                                      <p:tavLst>
                                        <p:tav tm="0">
                                          <p:val>
                                            <p:strVal val="#ppt_y-(0.354*#ppt_w-0.172*#ppt_h)"/>
                                          </p:val>
                                        </p:tav>
                                        <p:tav tm="100000">
                                          <p:val>
                                            <p:strVal val="#ppt_y-(0.354*#ppt_w-0.172*#ppt_h)-#ppt_h/2"/>
                                          </p:val>
                                        </p:tav>
                                      </p:tavLst>
                                    </p:anim>
                                    <p:anim calcmode="lin" valueType="num">
                                      <p:cBhvr>
                                        <p:cTn id="59" dur="136" fill="hold">
                                          <p:stCondLst>
                                            <p:cond delay="864"/>
                                          </p:stCondLst>
                                        </p:cTn>
                                        <p:tgtEl>
                                          <p:spTgt spid="39939">
                                            <p:txEl>
                                              <p:pRg st="9" end="9"/>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g423"/>
          <p:cNvPicPr>
            <a:picLocks noChangeAspect="1" noChangeArrowheads="1"/>
          </p:cNvPicPr>
          <p:nvPr/>
        </p:nvPicPr>
        <p:blipFill rotWithShape="1">
          <a:blip r:embed="rId2"/>
          <a:srcRect b="19551"/>
          <a:stretch/>
        </p:blipFill>
        <p:spPr bwMode="auto">
          <a:xfrm>
            <a:off x="0" y="0"/>
            <a:ext cx="9144000" cy="5517232"/>
          </a:xfrm>
          <a:prstGeom prst="rect">
            <a:avLst/>
          </a:prstGeom>
          <a:noFill/>
          <a:ln w="9525">
            <a:noFill/>
            <a:miter lim="800000"/>
            <a:headEnd/>
            <a:tailEnd/>
          </a:ln>
        </p:spPr>
      </p:pic>
      <p:sp>
        <p:nvSpPr>
          <p:cNvPr id="62467" name="Rectangle 3"/>
          <p:cNvSpPr>
            <a:spLocks noGrp="1" noChangeArrowheads="1"/>
          </p:cNvSpPr>
          <p:nvPr>
            <p:ph idx="1"/>
          </p:nvPr>
        </p:nvSpPr>
        <p:spPr>
          <a:xfrm>
            <a:off x="0" y="5715000"/>
            <a:ext cx="9144000" cy="1143000"/>
          </a:xfrm>
          <a:solidFill>
            <a:srgbClr val="FF0000"/>
          </a:solidFill>
        </p:spPr>
        <p:txBody>
          <a:bodyPr/>
          <a:lstStyle/>
          <a:p>
            <a:pPr eaLnBrk="1" hangingPunct="1">
              <a:lnSpc>
                <a:spcPct val="90000"/>
              </a:lnSpc>
            </a:pPr>
            <a:r>
              <a:rPr lang="tr-TR" sz="2400" b="1" dirty="0" smtClean="0">
                <a:solidFill>
                  <a:srgbClr val="FFFF99"/>
                </a:solidFill>
                <a:latin typeface="Tahoma" charset="0"/>
              </a:rPr>
              <a:t>Beklenti böyle olunca başarısızlığın nedeni, "yeterince çalışmamak" olarak görülmekte ve sizlerin sürekli daha çok çalışması istenmektedir. </a:t>
            </a:r>
            <a:endParaRPr lang="tr-TR" sz="2400" dirty="0" smtClean="0">
              <a:solidFill>
                <a:srgbClr val="FFFF99"/>
              </a:solidFill>
              <a:latin typeface="Tahoma" charset="0"/>
            </a:endParaRPr>
          </a:p>
        </p:txBody>
      </p:sp>
      <p:sp>
        <p:nvSpPr>
          <p:cNvPr id="62468" name="Text Box 4"/>
          <p:cNvSpPr txBox="1">
            <a:spLocks noChangeArrowheads="1"/>
          </p:cNvSpPr>
          <p:nvPr/>
        </p:nvSpPr>
        <p:spPr bwMode="auto">
          <a:xfrm>
            <a:off x="0" y="0"/>
            <a:ext cx="9144000" cy="750888"/>
          </a:xfrm>
          <a:prstGeom prst="rect">
            <a:avLst/>
          </a:prstGeom>
          <a:solidFill>
            <a:srgbClr val="FF0000"/>
          </a:solidFill>
          <a:ln w="9525">
            <a:solidFill>
              <a:srgbClr val="92D050"/>
            </a:solidFill>
            <a:miter lim="800000"/>
            <a:headEnd/>
            <a:tailEnd/>
          </a:ln>
          <a:effectLst/>
        </p:spPr>
        <p:txBody>
          <a:bodyPr>
            <a:spAutoFit/>
          </a:bodyPr>
          <a:lstStyle/>
          <a:p>
            <a:pPr>
              <a:lnSpc>
                <a:spcPct val="90000"/>
              </a:lnSpc>
              <a:defRPr/>
            </a:pPr>
            <a:r>
              <a:rPr lang="tr-TR" sz="2300" b="1" dirty="0">
                <a:solidFill>
                  <a:srgbClr val="FFFF99"/>
                </a:solidFill>
                <a:latin typeface="Tahoma" charset="0"/>
              </a:rPr>
              <a:t>Ana, baba ve öğretmenlerin öğrenciden genel beklentisi, onların “Derslerine çok çalışıp, başarılı olmaları" yönündedir</a:t>
            </a:r>
            <a:r>
              <a:rPr lang="tr-TR" sz="2500" dirty="0">
                <a:solidFill>
                  <a:srgbClr val="FFFF99"/>
                </a:solidFill>
                <a:latin typeface="Arial" charset="0"/>
              </a:rPr>
              <a:t>.</a:t>
            </a:r>
            <a:r>
              <a:rPr lang="tr-TR" sz="2500" dirty="0">
                <a:latin typeface="Arial" charset="0"/>
              </a:rPr>
              <a:t> </a:t>
            </a:r>
            <a:endParaRPr lang="tr-TR" sz="2500" dirty="0">
              <a:effectLst>
                <a:outerShdw blurRad="38100" dist="38100" dir="2700000" algn="tl">
                  <a:srgbClr val="FFFFFF"/>
                </a:outerShdw>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500" fill="hold"/>
                                        <p:tgtEl>
                                          <p:spTgt spid="624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246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6246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62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381000" y="533400"/>
            <a:ext cx="8305800" cy="5943600"/>
          </a:xfrm>
          <a:solidFill>
            <a:srgbClr val="DEE6B8"/>
          </a:solidFill>
        </p:spPr>
        <p:txBody>
          <a:bodyPr/>
          <a:lstStyle/>
          <a:p>
            <a:pPr eaLnBrk="1" hangingPunct="1">
              <a:lnSpc>
                <a:spcPct val="80000"/>
              </a:lnSpc>
              <a:buFontTx/>
              <a:buNone/>
            </a:pPr>
            <a:r>
              <a:rPr lang="tr-TR" dirty="0" smtClean="0">
                <a:latin typeface="Comic Sans MS" pitchFamily="66" charset="0"/>
              </a:rPr>
              <a:t>                          </a:t>
            </a:r>
            <a:r>
              <a:rPr lang="tr-TR" dirty="0" smtClean="0">
                <a:solidFill>
                  <a:srgbClr val="FF33CC"/>
                </a:solidFill>
                <a:latin typeface="Comic Sans MS" pitchFamily="66" charset="0"/>
              </a:rPr>
              <a:t>NEDEN TEKRAR YAPMAM</a:t>
            </a:r>
          </a:p>
          <a:p>
            <a:pPr eaLnBrk="1" hangingPunct="1">
              <a:lnSpc>
                <a:spcPct val="80000"/>
              </a:lnSpc>
              <a:buFontTx/>
              <a:buNone/>
            </a:pPr>
            <a:r>
              <a:rPr lang="tr-TR" dirty="0" smtClean="0">
                <a:solidFill>
                  <a:srgbClr val="FF33CC"/>
                </a:solidFill>
                <a:latin typeface="Comic Sans MS" pitchFamily="66" charset="0"/>
              </a:rPr>
              <a:t>					              GEREKİR…?</a:t>
            </a:r>
          </a:p>
          <a:p>
            <a:pPr eaLnBrk="1" hangingPunct="1">
              <a:lnSpc>
                <a:spcPct val="80000"/>
              </a:lnSpc>
              <a:buFontTx/>
              <a:buNone/>
            </a:pPr>
            <a:r>
              <a:rPr lang="tr-TR" dirty="0" smtClean="0">
                <a:latin typeface="Comic Sans MS" pitchFamily="66" charset="0"/>
              </a:rPr>
              <a:t> </a:t>
            </a:r>
          </a:p>
          <a:p>
            <a:pPr algn="ctr" eaLnBrk="1" hangingPunct="1">
              <a:lnSpc>
                <a:spcPct val="80000"/>
              </a:lnSpc>
              <a:buFontTx/>
              <a:buNone/>
            </a:pPr>
            <a:r>
              <a:rPr lang="tr-TR" sz="2800" b="1" dirty="0" smtClean="0">
                <a:latin typeface="Comic Sans MS" pitchFamily="66" charset="0"/>
              </a:rPr>
              <a:t>Düzenli tekrar yapmazsanız, öğrendiklerinizi unutursunuz ve yeni öğrendiğiniz bilgiler ile bağlantı kurmanız güçleşir.</a:t>
            </a:r>
          </a:p>
          <a:p>
            <a:pPr algn="ctr" eaLnBrk="1" hangingPunct="1">
              <a:lnSpc>
                <a:spcPct val="80000"/>
              </a:lnSpc>
              <a:buFontTx/>
              <a:buNone/>
            </a:pPr>
            <a:r>
              <a:rPr lang="tr-TR" sz="2800" b="1" dirty="0" smtClean="0">
                <a:latin typeface="Comic Sans MS" pitchFamily="66" charset="0"/>
              </a:rPr>
              <a:t>Tekrar yapmayıp biriktirilen bilgi ders çalışma isteğinizin azalmasına neden olur.</a:t>
            </a:r>
          </a:p>
          <a:p>
            <a:pPr algn="ctr" eaLnBrk="1" hangingPunct="1">
              <a:lnSpc>
                <a:spcPct val="80000"/>
              </a:lnSpc>
              <a:buFontTx/>
              <a:buNone/>
            </a:pPr>
            <a:r>
              <a:rPr lang="tr-TR" sz="2800" b="1" dirty="0" smtClean="0">
                <a:latin typeface="Comic Sans MS" pitchFamily="66" charset="0"/>
              </a:rPr>
              <a:t>Unutmuş olduğunuz bilgileri yeniden öğrenmek için tekrar çaba sarf etmeniz gerekir.</a:t>
            </a:r>
          </a:p>
          <a:p>
            <a:pPr algn="ctr" eaLnBrk="1" hangingPunct="1">
              <a:lnSpc>
                <a:spcPct val="80000"/>
              </a:lnSpc>
              <a:buFontTx/>
              <a:buNone/>
            </a:pPr>
            <a:r>
              <a:rPr lang="tr-TR" sz="2800" b="1" dirty="0" smtClean="0">
                <a:latin typeface="Comic Sans MS" pitchFamily="66" charset="0"/>
              </a:rPr>
              <a:t>(tekrarlarınız günlük, haftalık ve aylık olabilir)</a:t>
            </a:r>
          </a:p>
          <a:p>
            <a:pPr eaLnBrk="1" hangingPunct="1">
              <a:lnSpc>
                <a:spcPct val="80000"/>
              </a:lnSpc>
              <a:buFontTx/>
              <a:buNone/>
            </a:pPr>
            <a:endParaRPr lang="tr-TR" sz="2800" b="1" dirty="0" smtClean="0">
              <a:latin typeface="Comic Sans MS" pitchFamily="66" charset="0"/>
            </a:endParaRPr>
          </a:p>
          <a:p>
            <a:pPr eaLnBrk="1" hangingPunct="1">
              <a:lnSpc>
                <a:spcPct val="80000"/>
              </a:lnSpc>
              <a:buFontTx/>
              <a:buNone/>
            </a:pPr>
            <a:r>
              <a:rPr lang="tr-TR" sz="2800" b="1" dirty="0" smtClean="0">
                <a:solidFill>
                  <a:srgbClr val="FF3300"/>
                </a:solidFill>
                <a:latin typeface="Comic Sans MS" pitchFamily="66" charset="0"/>
              </a:rPr>
              <a:t>“Tekrar zamanı kısaltır, hatayı azaltır.”</a:t>
            </a:r>
          </a:p>
        </p:txBody>
      </p:sp>
      <p:pic>
        <p:nvPicPr>
          <p:cNvPr id="27651" name="Picture 4"/>
          <p:cNvPicPr>
            <a:picLocks noChangeAspect="1" noChangeArrowheads="1"/>
          </p:cNvPicPr>
          <p:nvPr/>
        </p:nvPicPr>
        <p:blipFill>
          <a:blip r:embed="rId2"/>
          <a:srcRect/>
          <a:stretch>
            <a:fillRect/>
          </a:stretch>
        </p:blipFill>
        <p:spPr bwMode="auto">
          <a:xfrm>
            <a:off x="228600" y="228600"/>
            <a:ext cx="2362200" cy="1524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left)">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left)">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wipe(left)">
                                      <p:cBhvr>
                                        <p:cTn id="22" dur="5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wipe(left)">
                                      <p:cBhvr>
                                        <p:cTn id="27" dur="500"/>
                                        <p:tgtEl>
                                          <p:spTgt spid="17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wipe(left)">
                                      <p:cBhvr>
                                        <p:cTn id="32" dur="500"/>
                                        <p:tgtEl>
                                          <p:spTgt spid="174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wipe(left)">
                                      <p:cBhvr>
                                        <p:cTn id="37" dur="500"/>
                                        <p:tgtEl>
                                          <p:spTgt spid="174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411">
                                            <p:txEl>
                                              <p:pRg st="8" end="8"/>
                                            </p:txEl>
                                          </p:spTgt>
                                        </p:tgtEl>
                                        <p:attrNameLst>
                                          <p:attrName>style.visibility</p:attrName>
                                        </p:attrNameLst>
                                      </p:cBhvr>
                                      <p:to>
                                        <p:strVal val="visible"/>
                                      </p:to>
                                    </p:set>
                                    <p:animEffect transition="in" filter="wipe(left)">
                                      <p:cBhvr>
                                        <p:cTn id="42" dur="500"/>
                                        <p:tgtEl>
                                          <p:spTgt spid="17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KPLMBAGA"/>
          <p:cNvPicPr>
            <a:picLocks noChangeAspect="1" noChangeArrowheads="1"/>
          </p:cNvPicPr>
          <p:nvPr/>
        </p:nvPicPr>
        <p:blipFill>
          <a:blip r:embed="rId2"/>
          <a:srcRect/>
          <a:stretch>
            <a:fillRect/>
          </a:stretch>
        </p:blipFill>
        <p:spPr bwMode="auto">
          <a:xfrm>
            <a:off x="0" y="5541963"/>
            <a:ext cx="2057400" cy="1316037"/>
          </a:xfrm>
          <a:prstGeom prst="rect">
            <a:avLst/>
          </a:prstGeom>
          <a:noFill/>
          <a:ln w="9525">
            <a:noFill/>
            <a:miter lim="800000"/>
            <a:headEnd/>
            <a:tailEnd/>
          </a:ln>
        </p:spPr>
      </p:pic>
      <p:sp>
        <p:nvSpPr>
          <p:cNvPr id="29699" name="AutoShape 4"/>
          <p:cNvSpPr>
            <a:spLocks noChangeArrowheads="1"/>
          </p:cNvSpPr>
          <p:nvPr/>
        </p:nvSpPr>
        <p:spPr bwMode="auto">
          <a:xfrm>
            <a:off x="228600" y="114300"/>
            <a:ext cx="8686800" cy="5427663"/>
          </a:xfrm>
          <a:prstGeom prst="wedgeRoundRectCallout">
            <a:avLst>
              <a:gd name="adj1" fmla="val -27264"/>
              <a:gd name="adj2" fmla="val 63440"/>
              <a:gd name="adj3" fmla="val 16667"/>
            </a:avLst>
          </a:prstGeom>
          <a:solidFill>
            <a:srgbClr val="99CCFF"/>
          </a:solidFill>
          <a:ln w="12700">
            <a:solidFill>
              <a:schemeClr val="tx1"/>
            </a:solidFill>
            <a:miter lim="800000"/>
            <a:headEnd/>
            <a:tailEnd/>
          </a:ln>
        </p:spPr>
        <p:txBody>
          <a:bodyPr anchor="ctr">
            <a:spAutoFit/>
          </a:bodyPr>
          <a:lstStyle/>
          <a:p>
            <a:pPr algn="ctr" eaLnBrk="0" hangingPunct="0"/>
            <a:r>
              <a:rPr lang="tr-TR" sz="2800" b="1">
                <a:latin typeface="Times New Roman" pitchFamily="18" charset="0"/>
              </a:rPr>
              <a:t>DERSİ DERSTE ÖĞRENEBİLİRSİNİZ</a:t>
            </a:r>
            <a:endParaRPr lang="tr-TR" sz="2400">
              <a:latin typeface="Times New Roman" pitchFamily="18" charset="0"/>
            </a:endParaRPr>
          </a:p>
          <a:p>
            <a:pPr eaLnBrk="0" hangingPunct="0"/>
            <a:endParaRPr lang="tr-TR" sz="2400">
              <a:latin typeface="Times New Roman" pitchFamily="18" charset="0"/>
            </a:endParaRPr>
          </a:p>
          <a:p>
            <a:pPr eaLnBrk="0" hangingPunct="0">
              <a:buFontTx/>
              <a:buChar char="•"/>
            </a:pPr>
            <a:r>
              <a:rPr lang="tr-TR" sz="2400">
                <a:latin typeface="Times New Roman" pitchFamily="18" charset="0"/>
              </a:rPr>
              <a:t>Öğretmene konu ile ilgili soru sorun.</a:t>
            </a:r>
          </a:p>
          <a:p>
            <a:pPr eaLnBrk="0" hangingPunct="0">
              <a:buFontTx/>
              <a:buChar char="•"/>
            </a:pPr>
            <a:r>
              <a:rPr lang="tr-TR" sz="2400">
                <a:latin typeface="Times New Roman" pitchFamily="18" charset="0"/>
              </a:rPr>
              <a:t>Anlatılanları derste öğrenemediğiniz zaman dersten sonra öğretmeninizden veya bir arkadaşınızdan öğrenmeye çalışın</a:t>
            </a:r>
          </a:p>
          <a:p>
            <a:pPr eaLnBrk="0" hangingPunct="0">
              <a:buFontTx/>
              <a:buChar char="•"/>
            </a:pPr>
            <a:r>
              <a:rPr lang="tr-TR" sz="2400">
                <a:latin typeface="Times New Roman" pitchFamily="18" charset="0"/>
              </a:rPr>
              <a:t>O gün derste öğreneceğiniz konuları okuyarak gelin </a:t>
            </a:r>
          </a:p>
          <a:p>
            <a:pPr eaLnBrk="0" hangingPunct="0">
              <a:buFontTx/>
              <a:buChar char="•"/>
            </a:pPr>
            <a:r>
              <a:rPr lang="tr-TR" sz="2400">
                <a:latin typeface="Times New Roman" pitchFamily="18" charset="0"/>
              </a:rPr>
              <a:t>Dersten önce konuları okurken yanıtlanmasını isteyeceğiniz soruların neler olabileceğini düşünün.Soru-cevap şeklinde dinlemenin ve okumanın daha iyi öğrenme sağlamaktadır.</a:t>
            </a:r>
          </a:p>
          <a:p>
            <a:pPr eaLnBrk="0" hangingPunct="0">
              <a:buFontTx/>
              <a:buChar char="•"/>
            </a:pPr>
            <a:r>
              <a:rPr lang="tr-TR" sz="2400">
                <a:latin typeface="Times New Roman" pitchFamily="18" charset="0"/>
              </a:rPr>
              <a:t>Not tutun.Böylece ders boyunca uyanık kalır,dikkatinizi derse yoğunlaştırır,aktif olarak derse katılır,sonuçların geri bildirimini alırsınız.</a:t>
            </a:r>
            <a:r>
              <a:rPr lang="tr-TR" sz="2800" b="1">
                <a:latin typeface="Times New Roman" pitchFamily="18" charset="0"/>
              </a:rPr>
              <a:t>HERŞEYİ HAFIZAMIZDA TUTAMAYIZ AMA YAZILI BİLGİLER KALICIDIR.</a:t>
            </a:r>
            <a:endParaRPr lang="tr-TR" sz="2400" b="1">
              <a:latin typeface="Times New Roman" pitchFamily="18" charset="0"/>
            </a:endParaRPr>
          </a:p>
        </p:txBody>
      </p:sp>
      <p:sp>
        <p:nvSpPr>
          <p:cNvPr id="29700" name="Text Box 6"/>
          <p:cNvSpPr txBox="1">
            <a:spLocks noChangeArrowheads="1"/>
          </p:cNvSpPr>
          <p:nvPr/>
        </p:nvSpPr>
        <p:spPr bwMode="auto">
          <a:xfrm>
            <a:off x="2346325" y="1466850"/>
            <a:ext cx="184150" cy="457200"/>
          </a:xfrm>
          <a:prstGeom prst="rect">
            <a:avLst/>
          </a:prstGeom>
          <a:noFill/>
          <a:ln w="12700">
            <a:noFill/>
            <a:miter lim="800000"/>
            <a:headEnd/>
            <a:tailEnd/>
          </a:ln>
        </p:spPr>
        <p:txBody>
          <a:bodyPr wrap="none">
            <a:spAutoFit/>
          </a:bodyPr>
          <a:lstStyle/>
          <a:p>
            <a:pPr eaLnBrk="0" hangingPunct="0"/>
            <a:endParaRPr lang="en-US" sz="2400">
              <a:latin typeface="Times New Roman" pitchFamily="18"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050" descr="KPLMBAGA"/>
          <p:cNvPicPr>
            <a:picLocks noChangeAspect="1" noChangeArrowheads="1"/>
          </p:cNvPicPr>
          <p:nvPr/>
        </p:nvPicPr>
        <p:blipFill>
          <a:blip r:embed="rId2"/>
          <a:srcRect/>
          <a:stretch>
            <a:fillRect/>
          </a:stretch>
        </p:blipFill>
        <p:spPr bwMode="auto">
          <a:xfrm>
            <a:off x="0" y="5214950"/>
            <a:ext cx="2057400" cy="1316037"/>
          </a:xfrm>
          <a:prstGeom prst="rect">
            <a:avLst/>
          </a:prstGeom>
          <a:noFill/>
          <a:ln w="9525">
            <a:noFill/>
            <a:miter lim="800000"/>
            <a:headEnd/>
            <a:tailEnd/>
          </a:ln>
        </p:spPr>
      </p:pic>
      <p:sp>
        <p:nvSpPr>
          <p:cNvPr id="30723" name="AutoShape 2051"/>
          <p:cNvSpPr>
            <a:spLocks noChangeArrowheads="1"/>
          </p:cNvSpPr>
          <p:nvPr/>
        </p:nvSpPr>
        <p:spPr bwMode="auto">
          <a:xfrm>
            <a:off x="228600" y="296863"/>
            <a:ext cx="8686800" cy="5039678"/>
          </a:xfrm>
          <a:prstGeom prst="wedgeRoundRectCallout">
            <a:avLst>
              <a:gd name="adj1" fmla="val -32093"/>
              <a:gd name="adj2" fmla="val 59778"/>
              <a:gd name="adj3" fmla="val 16667"/>
            </a:avLst>
          </a:prstGeom>
          <a:solidFill>
            <a:srgbClr val="99CCFF"/>
          </a:solidFill>
          <a:ln w="12700">
            <a:solidFill>
              <a:schemeClr val="tx1"/>
            </a:solidFill>
            <a:miter lim="800000"/>
            <a:headEnd/>
            <a:tailEnd/>
          </a:ln>
        </p:spPr>
        <p:txBody>
          <a:bodyPr anchor="ctr">
            <a:spAutoFit/>
          </a:bodyPr>
          <a:lstStyle/>
          <a:p>
            <a:pPr eaLnBrk="0" hangingPunct="0">
              <a:buFontTx/>
              <a:buChar char="•"/>
            </a:pPr>
            <a:r>
              <a:rPr lang="tr-TR" sz="2800" dirty="0" smtClean="0">
                <a:effectLst>
                  <a:outerShdw blurRad="38100" dist="38100" dir="2700000" algn="tl">
                    <a:srgbClr val="C0C0C0"/>
                  </a:outerShdw>
                </a:effectLst>
                <a:latin typeface="Times New Roman" pitchFamily="18" charset="0"/>
              </a:rPr>
              <a:t>Öğretmenden daha yavaş anlatmasını ya da tekrar etmesini isteyebiliriz.</a:t>
            </a:r>
          </a:p>
          <a:p>
            <a:pPr eaLnBrk="0" hangingPunct="0">
              <a:buFontTx/>
              <a:buChar char="•"/>
            </a:pPr>
            <a:r>
              <a:rPr lang="tr-TR" sz="2600" dirty="0" smtClean="0">
                <a:latin typeface="Times New Roman" pitchFamily="18" charset="0"/>
              </a:rPr>
              <a:t>Notlarınızı </a:t>
            </a:r>
            <a:r>
              <a:rPr lang="tr-TR" sz="2600" dirty="0">
                <a:latin typeface="Times New Roman" pitchFamily="18" charset="0"/>
              </a:rPr>
              <a:t>not kağıdına küçük küçük ve sıkıştırarak almayın.</a:t>
            </a:r>
          </a:p>
          <a:p>
            <a:pPr eaLnBrk="0" hangingPunct="0">
              <a:buFontTx/>
              <a:buChar char="•"/>
            </a:pPr>
            <a:r>
              <a:rPr lang="tr-TR" sz="2600" dirty="0">
                <a:latin typeface="Times New Roman" pitchFamily="18" charset="0"/>
              </a:rPr>
              <a:t>Mümkünse notlarınızı deftere yazın. Kağıtların kaybolma veya karışma olasılığı vardır.</a:t>
            </a:r>
          </a:p>
          <a:p>
            <a:pPr eaLnBrk="0" hangingPunct="0">
              <a:buFontTx/>
              <a:buChar char="•"/>
            </a:pPr>
            <a:r>
              <a:rPr lang="tr-TR" sz="2600" dirty="0">
                <a:latin typeface="Times New Roman" pitchFamily="18" charset="0"/>
              </a:rPr>
              <a:t>Anlatılanları kaçırırsanız bir çizgi veya nokta nokta koyarak kaldığınız yerden devam edin. Kaçırdıklarınızı daha sonra tamamlayın.</a:t>
            </a:r>
          </a:p>
          <a:p>
            <a:pPr eaLnBrk="0" hangingPunct="0">
              <a:buFontTx/>
              <a:buChar char="•"/>
            </a:pPr>
            <a:r>
              <a:rPr lang="tr-TR" sz="2600" dirty="0">
                <a:latin typeface="Times New Roman" pitchFamily="18" charset="0"/>
              </a:rPr>
              <a:t>Devamsızlık yapmamaya özen gösterin.</a:t>
            </a:r>
          </a:p>
          <a:p>
            <a:pPr eaLnBrk="0" hangingPunct="0"/>
            <a:endParaRPr lang="tr-TR" sz="2600" dirty="0">
              <a:latin typeface="Times New Roman" pitchFamily="18" charset="0"/>
            </a:endParaRPr>
          </a:p>
        </p:txBody>
      </p:sp>
      <p:sp>
        <p:nvSpPr>
          <p:cNvPr id="30724" name="Text Box 2052"/>
          <p:cNvSpPr txBox="1">
            <a:spLocks noChangeArrowheads="1"/>
          </p:cNvSpPr>
          <p:nvPr/>
        </p:nvSpPr>
        <p:spPr bwMode="auto">
          <a:xfrm>
            <a:off x="2346325" y="1466850"/>
            <a:ext cx="184150" cy="457200"/>
          </a:xfrm>
          <a:prstGeom prst="rect">
            <a:avLst/>
          </a:prstGeom>
          <a:noFill/>
          <a:ln w="12700">
            <a:noFill/>
            <a:miter lim="800000"/>
            <a:headEnd/>
            <a:tailEnd/>
          </a:ln>
        </p:spPr>
        <p:txBody>
          <a:bodyPr wrap="none">
            <a:spAutoFit/>
          </a:bodyPr>
          <a:lstStyle/>
          <a:p>
            <a:pPr eaLnBrk="0" hangingPunct="0"/>
            <a:endParaRPr lang="en-US" sz="2400">
              <a:latin typeface="Times New Roman" pitchFamily="18"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869950" y="1433513"/>
            <a:ext cx="6870700" cy="700087"/>
          </a:xfrm>
        </p:spPr>
        <p:txBody>
          <a:bodyPr>
            <a:normAutofit fontScale="90000"/>
          </a:bodyPr>
          <a:lstStyle/>
          <a:p>
            <a:pPr eaLnBrk="1" hangingPunct="1"/>
            <a:r>
              <a:rPr lang="tr-TR" sz="3500" smtClean="0">
                <a:solidFill>
                  <a:srgbClr val="0033CC"/>
                </a:solidFill>
              </a:rPr>
              <a:t>PROGRAMLI ÇALIŞMA İLE ;</a:t>
            </a:r>
          </a:p>
        </p:txBody>
      </p:sp>
      <p:pic>
        <p:nvPicPr>
          <p:cNvPr id="156677" name="Picture 5" descr="BD09278_"/>
          <p:cNvPicPr>
            <a:picLocks noGrp="1" noChangeAspect="1" noChangeArrowheads="1"/>
          </p:cNvPicPr>
          <p:nvPr>
            <p:ph sz="half" idx="1"/>
          </p:nvPr>
        </p:nvPicPr>
        <p:blipFill>
          <a:blip r:embed="rId2" cstate="print">
            <a:lum bright="-24000"/>
          </a:blip>
          <a:srcRect/>
          <a:stretch>
            <a:fillRect/>
          </a:stretch>
        </p:blipFill>
        <p:spPr>
          <a:xfrm>
            <a:off x="179388" y="2492375"/>
            <a:ext cx="1258887" cy="1258888"/>
          </a:xfrm>
          <a:noFill/>
        </p:spPr>
      </p:pic>
      <p:pic>
        <p:nvPicPr>
          <p:cNvPr id="156679" name="Picture 7" descr="BD09278_"/>
          <p:cNvPicPr>
            <a:picLocks noGrp="1" noChangeAspect="1" noChangeArrowheads="1"/>
          </p:cNvPicPr>
          <p:nvPr>
            <p:ph sz="half" idx="2"/>
          </p:nvPr>
        </p:nvPicPr>
        <p:blipFill>
          <a:blip r:embed="rId2" cstate="print">
            <a:lum bright="-24000"/>
          </a:blip>
          <a:srcRect/>
          <a:stretch>
            <a:fillRect/>
          </a:stretch>
        </p:blipFill>
        <p:spPr>
          <a:xfrm>
            <a:off x="207963" y="4084638"/>
            <a:ext cx="1268412" cy="1144587"/>
          </a:xfrm>
          <a:noFill/>
        </p:spPr>
      </p:pic>
      <p:sp>
        <p:nvSpPr>
          <p:cNvPr id="156676" name="WordArt 4"/>
          <p:cNvSpPr>
            <a:spLocks noChangeArrowheads="1" noChangeShapeType="1" noTextEdit="1"/>
          </p:cNvSpPr>
          <p:nvPr/>
        </p:nvSpPr>
        <p:spPr bwMode="auto">
          <a:xfrm>
            <a:off x="1547813" y="2713038"/>
            <a:ext cx="6716712" cy="787400"/>
          </a:xfrm>
          <a:prstGeom prst="rect">
            <a:avLst/>
          </a:prstGeom>
        </p:spPr>
        <p:txBody>
          <a:bodyPr wrap="none" fromWordArt="1">
            <a:prstTxWarp prst="textPlain">
              <a:avLst>
                <a:gd name="adj" fmla="val 50000"/>
              </a:avLst>
            </a:prstTxWarp>
          </a:bodyPr>
          <a:lstStyle/>
          <a:p>
            <a:pPr algn="ctr"/>
            <a:r>
              <a:rPr lang="tr-TR" sz="1600" kern="10">
                <a:ln w="9525">
                  <a:solidFill>
                    <a:schemeClr val="tx2"/>
                  </a:solidFill>
                  <a:round/>
                  <a:headEnd/>
                  <a:tailEnd/>
                </a:ln>
                <a:latin typeface="Arial Black"/>
              </a:rPr>
              <a:t>Daha az zamanda daha çok bilgiye ulaşabilirsiniz.</a:t>
            </a:r>
          </a:p>
        </p:txBody>
      </p:sp>
      <p:sp>
        <p:nvSpPr>
          <p:cNvPr id="156681" name="WordArt 9"/>
          <p:cNvSpPr>
            <a:spLocks noChangeArrowheads="1" noChangeShapeType="1" noTextEdit="1"/>
          </p:cNvSpPr>
          <p:nvPr/>
        </p:nvSpPr>
        <p:spPr bwMode="auto">
          <a:xfrm>
            <a:off x="1619250" y="4370388"/>
            <a:ext cx="6716713" cy="787400"/>
          </a:xfrm>
          <a:prstGeom prst="rect">
            <a:avLst/>
          </a:prstGeom>
        </p:spPr>
        <p:txBody>
          <a:bodyPr wrap="none" fromWordArt="1">
            <a:prstTxWarp prst="textPlain">
              <a:avLst>
                <a:gd name="adj" fmla="val 50000"/>
              </a:avLst>
            </a:prstTxWarp>
          </a:bodyPr>
          <a:lstStyle/>
          <a:p>
            <a:pPr algn="ctr"/>
            <a:r>
              <a:rPr lang="tr-TR" sz="1600" kern="10">
                <a:ln w="9525">
                  <a:solidFill>
                    <a:schemeClr val="tx2"/>
                  </a:solidFill>
                  <a:round/>
                  <a:headEnd/>
                  <a:tailEnd/>
                </a:ln>
                <a:latin typeface="Arial Black"/>
              </a:rPr>
              <a:t>Ders dışındaki faaliyetlere daha fazla zaman ayırabilirsiniz.</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6674"/>
                                        </p:tgtEl>
                                        <p:attrNameLst>
                                          <p:attrName>style.visibility</p:attrName>
                                        </p:attrNameLst>
                                      </p:cBhvr>
                                      <p:to>
                                        <p:strVal val="visible"/>
                                      </p:to>
                                    </p:set>
                                    <p:anim calcmode="discrete" valueType="clr">
                                      <p:cBhvr override="childStyle">
                                        <p:cTn id="7" dur="80"/>
                                        <p:tgtEl>
                                          <p:spTgt spid="1566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6674"/>
                                        </p:tgtEl>
                                        <p:attrNameLst>
                                          <p:attrName>fillcolor</p:attrName>
                                        </p:attrNameLst>
                                      </p:cBhvr>
                                      <p:tavLst>
                                        <p:tav tm="0">
                                          <p:val>
                                            <p:clrVal>
                                              <a:schemeClr val="accent2"/>
                                            </p:clrVal>
                                          </p:val>
                                        </p:tav>
                                        <p:tav tm="50000">
                                          <p:val>
                                            <p:clrVal>
                                              <a:schemeClr val="hlink"/>
                                            </p:clrVal>
                                          </p:val>
                                        </p:tav>
                                      </p:tavLst>
                                    </p:anim>
                                    <p:set>
                                      <p:cBhvr>
                                        <p:cTn id="9" dur="80"/>
                                        <p:tgtEl>
                                          <p:spTgt spid="156674"/>
                                        </p:tgtEl>
                                        <p:attrNameLst>
                                          <p:attrName>fill.type</p:attrName>
                                        </p:attrNameLst>
                                      </p:cBhvr>
                                      <p:to>
                                        <p:strVal val="solid"/>
                                      </p:to>
                                    </p:set>
                                  </p:childTnLst>
                                </p:cTn>
                              </p:par>
                            </p:childTnLst>
                          </p:cTn>
                        </p:par>
                        <p:par>
                          <p:cTn id="10" fill="hold">
                            <p:stCondLst>
                              <p:cond delay="840"/>
                            </p:stCondLst>
                            <p:childTnLst>
                              <p:par>
                                <p:cTn id="11" presetID="2" presetClass="entr" presetSubtype="8" fill="hold" nodeType="afterEffect">
                                  <p:stCondLst>
                                    <p:cond delay="0"/>
                                  </p:stCondLst>
                                  <p:childTnLst>
                                    <p:set>
                                      <p:cBhvr>
                                        <p:cTn id="12" dur="1" fill="hold">
                                          <p:stCondLst>
                                            <p:cond delay="0"/>
                                          </p:stCondLst>
                                        </p:cTn>
                                        <p:tgtEl>
                                          <p:spTgt spid="156677"/>
                                        </p:tgtEl>
                                        <p:attrNameLst>
                                          <p:attrName>style.visibility</p:attrName>
                                        </p:attrNameLst>
                                      </p:cBhvr>
                                      <p:to>
                                        <p:strVal val="visible"/>
                                      </p:to>
                                    </p:set>
                                    <p:anim calcmode="lin" valueType="num">
                                      <p:cBhvr additive="base">
                                        <p:cTn id="13" dur="500" fill="hold"/>
                                        <p:tgtEl>
                                          <p:spTgt spid="156677"/>
                                        </p:tgtEl>
                                        <p:attrNameLst>
                                          <p:attrName>ppt_x</p:attrName>
                                        </p:attrNameLst>
                                      </p:cBhvr>
                                      <p:tavLst>
                                        <p:tav tm="0">
                                          <p:val>
                                            <p:strVal val="0-#ppt_w/2"/>
                                          </p:val>
                                        </p:tav>
                                        <p:tav tm="100000">
                                          <p:val>
                                            <p:strVal val="#ppt_x"/>
                                          </p:val>
                                        </p:tav>
                                      </p:tavLst>
                                    </p:anim>
                                    <p:anim calcmode="lin" valueType="num">
                                      <p:cBhvr additive="base">
                                        <p:cTn id="14" dur="500" fill="hold"/>
                                        <p:tgtEl>
                                          <p:spTgt spid="15667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6676"/>
                                        </p:tgtEl>
                                        <p:attrNameLst>
                                          <p:attrName>style.visibility</p:attrName>
                                        </p:attrNameLst>
                                      </p:cBhvr>
                                      <p:to>
                                        <p:strVal val="visible"/>
                                      </p:to>
                                    </p:set>
                                    <p:anim calcmode="lin" valueType="num">
                                      <p:cBhvr>
                                        <p:cTn id="19" dur="500" fill="hold"/>
                                        <p:tgtEl>
                                          <p:spTgt spid="156676"/>
                                        </p:tgtEl>
                                        <p:attrNameLst>
                                          <p:attrName>ppt_w</p:attrName>
                                        </p:attrNameLst>
                                      </p:cBhvr>
                                      <p:tavLst>
                                        <p:tav tm="0">
                                          <p:val>
                                            <p:fltVal val="0"/>
                                          </p:val>
                                        </p:tav>
                                        <p:tav tm="100000">
                                          <p:val>
                                            <p:strVal val="#ppt_w"/>
                                          </p:val>
                                        </p:tav>
                                      </p:tavLst>
                                    </p:anim>
                                    <p:anim calcmode="lin" valueType="num">
                                      <p:cBhvr>
                                        <p:cTn id="20" dur="500" fill="hold"/>
                                        <p:tgtEl>
                                          <p:spTgt spid="156676"/>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156679"/>
                                        </p:tgtEl>
                                        <p:attrNameLst>
                                          <p:attrName>style.visibility</p:attrName>
                                        </p:attrNameLst>
                                      </p:cBhvr>
                                      <p:to>
                                        <p:strVal val="visible"/>
                                      </p:to>
                                    </p:set>
                                    <p:anim calcmode="lin" valueType="num">
                                      <p:cBhvr additive="base">
                                        <p:cTn id="24" dur="500" fill="hold"/>
                                        <p:tgtEl>
                                          <p:spTgt spid="156679"/>
                                        </p:tgtEl>
                                        <p:attrNameLst>
                                          <p:attrName>ppt_x</p:attrName>
                                        </p:attrNameLst>
                                      </p:cBhvr>
                                      <p:tavLst>
                                        <p:tav tm="0">
                                          <p:val>
                                            <p:strVal val="0-#ppt_w/2"/>
                                          </p:val>
                                        </p:tav>
                                        <p:tav tm="100000">
                                          <p:val>
                                            <p:strVal val="#ppt_x"/>
                                          </p:val>
                                        </p:tav>
                                      </p:tavLst>
                                    </p:anim>
                                    <p:anim calcmode="lin" valueType="num">
                                      <p:cBhvr additive="base">
                                        <p:cTn id="25" dur="500" fill="hold"/>
                                        <p:tgtEl>
                                          <p:spTgt spid="15667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56681"/>
                                        </p:tgtEl>
                                        <p:attrNameLst>
                                          <p:attrName>style.visibility</p:attrName>
                                        </p:attrNameLst>
                                      </p:cBhvr>
                                      <p:to>
                                        <p:strVal val="visible"/>
                                      </p:to>
                                    </p:set>
                                    <p:anim calcmode="lin" valueType="num">
                                      <p:cBhvr>
                                        <p:cTn id="30" dur="500" fill="hold"/>
                                        <p:tgtEl>
                                          <p:spTgt spid="156681"/>
                                        </p:tgtEl>
                                        <p:attrNameLst>
                                          <p:attrName>ppt_w</p:attrName>
                                        </p:attrNameLst>
                                      </p:cBhvr>
                                      <p:tavLst>
                                        <p:tav tm="0">
                                          <p:val>
                                            <p:fltVal val="0"/>
                                          </p:val>
                                        </p:tav>
                                        <p:tav tm="100000">
                                          <p:val>
                                            <p:strVal val="#ppt_w"/>
                                          </p:val>
                                        </p:tav>
                                      </p:tavLst>
                                    </p:anim>
                                    <p:anim calcmode="lin" valueType="num">
                                      <p:cBhvr>
                                        <p:cTn id="31" dur="500" fill="hold"/>
                                        <p:tgtEl>
                                          <p:spTgt spid="1566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P spid="156676" grpId="0" animBg="1"/>
      <p:bldP spid="15668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85800" y="855663"/>
            <a:ext cx="6870700" cy="844550"/>
          </a:xfrm>
        </p:spPr>
        <p:txBody>
          <a:bodyPr>
            <a:normAutofit fontScale="90000"/>
          </a:bodyPr>
          <a:lstStyle/>
          <a:p>
            <a:pPr eaLnBrk="1" hangingPunct="1"/>
            <a:r>
              <a:rPr lang="tr-TR" sz="3900" b="1" smtClean="0">
                <a:solidFill>
                  <a:srgbClr val="0033CC"/>
                </a:solidFill>
              </a:rPr>
              <a:t>ÖĞRENMENİN ŞARTLARI</a:t>
            </a:r>
          </a:p>
        </p:txBody>
      </p:sp>
      <p:sp>
        <p:nvSpPr>
          <p:cNvPr id="149507" name="Rectangle 3"/>
          <p:cNvSpPr>
            <a:spLocks noGrp="1" noChangeArrowheads="1"/>
          </p:cNvSpPr>
          <p:nvPr>
            <p:ph type="body" sz="half" idx="1"/>
          </p:nvPr>
        </p:nvSpPr>
        <p:spPr>
          <a:xfrm>
            <a:off x="684213" y="2563813"/>
            <a:ext cx="5903912" cy="2846387"/>
          </a:xfrm>
        </p:spPr>
        <p:txBody>
          <a:bodyPr/>
          <a:lstStyle/>
          <a:p>
            <a:pPr eaLnBrk="1" hangingPunct="1"/>
            <a:r>
              <a:rPr lang="tr-TR" sz="2800" b="1" smtClean="0">
                <a:solidFill>
                  <a:srgbClr val="FF0000"/>
                </a:solidFill>
              </a:rPr>
              <a:t>UYANIKLIK VE DİKKAT</a:t>
            </a:r>
          </a:p>
        </p:txBody>
      </p:sp>
      <p:graphicFrame>
        <p:nvGraphicFramePr>
          <p:cNvPr id="149517" name="Object 13"/>
          <p:cNvGraphicFramePr>
            <a:graphicFrameLocks noGrp="1" noChangeAspect="1"/>
          </p:cNvGraphicFramePr>
          <p:nvPr>
            <p:ph sz="quarter" idx="2"/>
          </p:nvPr>
        </p:nvGraphicFramePr>
        <p:xfrm>
          <a:off x="5992813" y="1828800"/>
          <a:ext cx="1006475" cy="1752600"/>
        </p:xfrm>
        <a:graphic>
          <a:graphicData uri="http://schemas.openxmlformats.org/presentationml/2006/ole">
            <mc:AlternateContent xmlns:mc="http://schemas.openxmlformats.org/markup-compatibility/2006">
              <mc:Choice xmlns:v="urn:schemas-microsoft-com:vml" Requires="v">
                <p:oleObj spid="_x0000_s2065" name="Clip" r:id="rId3" imgW="1117800" imgH="1944360" progId="">
                  <p:embed/>
                </p:oleObj>
              </mc:Choice>
              <mc:Fallback>
                <p:oleObj name="Clip" r:id="rId3" imgW="1117800" imgH="1944360" progId="">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813" y="1828800"/>
                        <a:ext cx="1006475" cy="1752600"/>
                      </a:xfrm>
                      <a:prstGeom prst="rect">
                        <a:avLst/>
                      </a:pr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FFFF"/>
                            </a:solidFill>
                            <a:miter lim="800000"/>
                            <a:headEnd/>
                            <a:tailEnd/>
                          </a14:hiddenLine>
                        </a:ext>
                      </a:extLst>
                    </p:spPr>
                  </p:pic>
                </p:oleObj>
              </mc:Fallback>
            </mc:AlternateContent>
          </a:graphicData>
        </a:graphic>
      </p:graphicFrame>
      <p:sp>
        <p:nvSpPr>
          <p:cNvPr id="1029" name="Text Box 4"/>
          <p:cNvSpPr txBox="1">
            <a:spLocks noChangeArrowheads="1"/>
          </p:cNvSpPr>
          <p:nvPr/>
        </p:nvSpPr>
        <p:spPr bwMode="auto">
          <a:xfrm>
            <a:off x="2555875" y="5805488"/>
            <a:ext cx="4321175" cy="366712"/>
          </a:xfrm>
          <a:prstGeom prst="rect">
            <a:avLst/>
          </a:prstGeom>
          <a:noFill/>
          <a:ln w="9525">
            <a:noFill/>
            <a:miter lim="800000"/>
            <a:headEnd/>
            <a:tailEnd/>
          </a:ln>
        </p:spPr>
        <p:txBody>
          <a:bodyPr>
            <a:spAutoFit/>
          </a:bodyPr>
          <a:lstStyle/>
          <a:p>
            <a:pPr>
              <a:spcBef>
                <a:spcPct val="50000"/>
              </a:spcBef>
            </a:pPr>
            <a:endParaRPr lang="tr-TR">
              <a:latin typeface="Comic Sans MS" pitchFamily="66" charset="0"/>
            </a:endParaRPr>
          </a:p>
        </p:txBody>
      </p:sp>
      <p:sp>
        <p:nvSpPr>
          <p:cNvPr id="149509" name="Text Box 5"/>
          <p:cNvSpPr txBox="1">
            <a:spLocks noChangeArrowheads="1"/>
          </p:cNvSpPr>
          <p:nvPr/>
        </p:nvSpPr>
        <p:spPr bwMode="auto">
          <a:xfrm>
            <a:off x="969963" y="3197225"/>
            <a:ext cx="3889375" cy="519113"/>
          </a:xfrm>
          <a:prstGeom prst="rect">
            <a:avLst/>
          </a:prstGeom>
          <a:noFill/>
          <a:ln w="9525">
            <a:noFill/>
            <a:miter lim="800000"/>
            <a:headEnd/>
            <a:tailEnd/>
          </a:ln>
        </p:spPr>
        <p:txBody>
          <a:bodyPr>
            <a:spAutoFit/>
          </a:bodyPr>
          <a:lstStyle/>
          <a:p>
            <a:pPr>
              <a:spcBef>
                <a:spcPct val="20000"/>
              </a:spcBef>
              <a:buFontTx/>
              <a:buChar char="•"/>
            </a:pPr>
            <a:r>
              <a:rPr lang="tr-TR" sz="2800" b="1">
                <a:solidFill>
                  <a:srgbClr val="FF0000"/>
                </a:solidFill>
                <a:latin typeface="Comic Sans MS" pitchFamily="66" charset="0"/>
              </a:rPr>
              <a:t> MOTİVASYON</a:t>
            </a:r>
            <a:endParaRPr lang="tr-TR" sz="2800" b="1">
              <a:latin typeface="Comic Sans MS" pitchFamily="66" charset="0"/>
            </a:endParaRPr>
          </a:p>
        </p:txBody>
      </p:sp>
      <p:sp>
        <p:nvSpPr>
          <p:cNvPr id="149511" name="Text Box 7"/>
          <p:cNvSpPr txBox="1">
            <a:spLocks noChangeArrowheads="1"/>
          </p:cNvSpPr>
          <p:nvPr/>
        </p:nvSpPr>
        <p:spPr bwMode="auto">
          <a:xfrm>
            <a:off x="1258888" y="3773488"/>
            <a:ext cx="4103687" cy="519112"/>
          </a:xfrm>
          <a:prstGeom prst="rect">
            <a:avLst/>
          </a:prstGeom>
          <a:noFill/>
          <a:ln w="9525">
            <a:noFill/>
            <a:miter lim="800000"/>
            <a:headEnd/>
            <a:tailEnd/>
          </a:ln>
        </p:spPr>
        <p:txBody>
          <a:bodyPr>
            <a:spAutoFit/>
          </a:bodyPr>
          <a:lstStyle/>
          <a:p>
            <a:pPr>
              <a:spcBef>
                <a:spcPct val="20000"/>
              </a:spcBef>
              <a:buFontTx/>
              <a:buChar char="•"/>
            </a:pPr>
            <a:r>
              <a:rPr lang="tr-TR" sz="2800" b="1">
                <a:solidFill>
                  <a:srgbClr val="FF0000"/>
                </a:solidFill>
                <a:latin typeface="Comic Sans MS" pitchFamily="66" charset="0"/>
              </a:rPr>
              <a:t> AKTİF KATILIM</a:t>
            </a:r>
            <a:endParaRPr lang="tr-TR" sz="2800" b="1">
              <a:latin typeface="Comic Sans MS" pitchFamily="66" charset="0"/>
            </a:endParaRPr>
          </a:p>
        </p:txBody>
      </p:sp>
      <p:sp>
        <p:nvSpPr>
          <p:cNvPr id="149514" name="Text Box 10"/>
          <p:cNvSpPr txBox="1">
            <a:spLocks noChangeArrowheads="1"/>
          </p:cNvSpPr>
          <p:nvPr/>
        </p:nvSpPr>
        <p:spPr bwMode="auto">
          <a:xfrm>
            <a:off x="1836738" y="4926013"/>
            <a:ext cx="6911975" cy="519112"/>
          </a:xfrm>
          <a:prstGeom prst="rect">
            <a:avLst/>
          </a:prstGeom>
          <a:noFill/>
          <a:ln w="9525">
            <a:noFill/>
            <a:miter lim="800000"/>
            <a:headEnd/>
            <a:tailEnd/>
          </a:ln>
        </p:spPr>
        <p:txBody>
          <a:bodyPr>
            <a:spAutoFit/>
          </a:bodyPr>
          <a:lstStyle/>
          <a:p>
            <a:pPr>
              <a:spcBef>
                <a:spcPct val="20000"/>
              </a:spcBef>
              <a:buFontTx/>
              <a:buChar char="•"/>
            </a:pPr>
            <a:r>
              <a:rPr lang="tr-TR" sz="2800" b="1">
                <a:solidFill>
                  <a:srgbClr val="FF0000"/>
                </a:solidFill>
                <a:latin typeface="Comic Sans MS" pitchFamily="66" charset="0"/>
              </a:rPr>
              <a:t> PLANLI VE PROGRAMLI ÇALIŞMAK </a:t>
            </a:r>
            <a:endParaRPr lang="tr-TR" sz="2800" b="1">
              <a:latin typeface="Comic Sans MS" pitchFamily="66" charset="0"/>
            </a:endParaRPr>
          </a:p>
        </p:txBody>
      </p:sp>
      <p:pic>
        <p:nvPicPr>
          <p:cNvPr id="10" name="Picture 4" descr="g193"/>
          <p:cNvPicPr>
            <a:picLocks noChangeAspect="1" noChangeArrowheads="1"/>
          </p:cNvPicPr>
          <p:nvPr/>
        </p:nvPicPr>
        <p:blipFill rotWithShape="1">
          <a:blip r:embed="rId5" cstate="print"/>
          <a:srcRect b="34250"/>
          <a:stretch/>
        </p:blipFill>
        <p:spPr bwMode="auto">
          <a:xfrm>
            <a:off x="0" y="0"/>
            <a:ext cx="9144000" cy="4509120"/>
          </a:xfrm>
          <a:prstGeom prst="rect">
            <a:avLst/>
          </a:prstGeom>
          <a:noFill/>
        </p:spPr>
      </p:pic>
      <p:sp>
        <p:nvSpPr>
          <p:cNvPr id="11" name="AutoShape 7"/>
          <p:cNvSpPr>
            <a:spLocks noChangeArrowheads="1"/>
          </p:cNvSpPr>
          <p:nvPr/>
        </p:nvSpPr>
        <p:spPr bwMode="auto">
          <a:xfrm>
            <a:off x="0" y="0"/>
            <a:ext cx="4191000" cy="1143000"/>
          </a:xfrm>
          <a:prstGeom prst="wedgeRectCallout">
            <a:avLst>
              <a:gd name="adj1" fmla="val -116"/>
              <a:gd name="adj2" fmla="val 66667"/>
            </a:avLst>
          </a:prstGeom>
          <a:solidFill>
            <a:srgbClr val="FF0000"/>
          </a:solidFill>
          <a:ln w="9525">
            <a:solidFill>
              <a:schemeClr val="tx1"/>
            </a:solidFill>
            <a:miter lim="800000"/>
            <a:headEnd/>
            <a:tailEnd/>
          </a:ln>
          <a:effectLst/>
        </p:spPr>
        <p:txBody>
          <a:bodyPr wrap="none" anchor="ctr"/>
          <a:lstStyle/>
          <a:p>
            <a:pPr algn="ctr"/>
            <a:r>
              <a:rPr lang="tr-TR" sz="3600" b="1" dirty="0">
                <a:solidFill>
                  <a:srgbClr val="FFFF99"/>
                </a:solidFill>
                <a:effectLst>
                  <a:outerShdw blurRad="38100" dist="38100" dir="2700000" algn="tl">
                    <a:srgbClr val="000000"/>
                  </a:outerShdw>
                </a:effectLst>
                <a:latin typeface="Comic Sans MS" pitchFamily="66" charset="0"/>
              </a:rPr>
              <a:t>Planlı Çalışmayı </a:t>
            </a:r>
          </a:p>
          <a:p>
            <a:pPr algn="ctr"/>
            <a:r>
              <a:rPr lang="tr-TR" sz="3600" b="1" dirty="0">
                <a:solidFill>
                  <a:srgbClr val="FFFF99"/>
                </a:solidFill>
                <a:effectLst>
                  <a:outerShdw blurRad="38100" dist="38100" dir="2700000" algn="tl">
                    <a:srgbClr val="000000"/>
                  </a:outerShdw>
                </a:effectLst>
                <a:latin typeface="Comic Sans MS" pitchFamily="66" charset="0"/>
              </a:rPr>
              <a:t>Anlatayım Sana:</a:t>
            </a:r>
            <a:endParaRPr lang="tr-TR" sz="2400" dirty="0">
              <a:solidFill>
                <a:srgbClr val="FFFF99"/>
              </a:solidFill>
              <a:effectLst>
                <a:outerShdw blurRad="38100" dist="38100" dir="2700000" algn="tl">
                  <a:srgbClr val="000000"/>
                </a:outerShdw>
              </a:effectLst>
              <a:latin typeface="Times New Roman" pitchFamily="18" charset="0"/>
            </a:endParaRPr>
          </a:p>
        </p:txBody>
      </p:sp>
      <p:sp>
        <p:nvSpPr>
          <p:cNvPr id="12" name="AutoShape 5"/>
          <p:cNvSpPr>
            <a:spLocks noChangeArrowheads="1"/>
          </p:cNvSpPr>
          <p:nvPr/>
        </p:nvSpPr>
        <p:spPr bwMode="auto">
          <a:xfrm>
            <a:off x="5410200" y="0"/>
            <a:ext cx="3048000" cy="1524000"/>
          </a:xfrm>
          <a:prstGeom prst="cloudCallout">
            <a:avLst>
              <a:gd name="adj1" fmla="val 33125"/>
              <a:gd name="adj2" fmla="val 52500"/>
            </a:avLst>
          </a:prstGeom>
          <a:solidFill>
            <a:srgbClr val="FFFF99"/>
          </a:solidFill>
          <a:ln w="9525">
            <a:solidFill>
              <a:schemeClr val="tx1"/>
            </a:solidFill>
            <a:round/>
            <a:headEnd/>
            <a:tailEnd/>
          </a:ln>
          <a:effectLst/>
        </p:spPr>
        <p:txBody>
          <a:bodyPr wrap="none" anchor="ctr"/>
          <a:lstStyle/>
          <a:p>
            <a:pPr algn="ctr"/>
            <a:r>
              <a:rPr lang="tr-TR" sz="3200" b="1">
                <a:solidFill>
                  <a:srgbClr val="FF0000"/>
                </a:solidFill>
                <a:effectLst/>
                <a:latin typeface="Comic Sans MS" pitchFamily="66" charset="0"/>
              </a:rPr>
              <a:t>Plan Nedir?</a:t>
            </a:r>
          </a:p>
        </p:txBody>
      </p:sp>
      <p:sp>
        <p:nvSpPr>
          <p:cNvPr id="13" name="12 Dikdörtgen"/>
          <p:cNvSpPr/>
          <p:nvPr/>
        </p:nvSpPr>
        <p:spPr>
          <a:xfrm>
            <a:off x="0" y="4869160"/>
            <a:ext cx="9144000" cy="1988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buFont typeface="Monotype Sorts" pitchFamily="2" charset="2"/>
              <a:buNone/>
            </a:pPr>
            <a:r>
              <a:rPr lang="tr-TR" sz="2000" b="1" dirty="0" smtClean="0">
                <a:solidFill>
                  <a:schemeClr val="bg1"/>
                </a:solidFill>
                <a:latin typeface="Arial" charset="0"/>
              </a:rPr>
              <a:t>Hangi derse nereden nasıl başlayacağınızı bilemediğiniz  yada çalışmaya başlamak için karar veremediğiniz, kararsızlık ve karışıklık durumları ancak hangi dersi ne zaman çalışacağınızı belirli bir sıraya koymakla yani “karar vermekle” ortadan kalkar. </a:t>
            </a:r>
          </a:p>
          <a:p>
            <a:pPr>
              <a:lnSpc>
                <a:spcPct val="90000"/>
              </a:lnSpc>
              <a:buFont typeface="Monotype Sorts" pitchFamily="2" charset="2"/>
              <a:buNone/>
            </a:pPr>
            <a:r>
              <a:rPr lang="tr-TR" sz="2000" b="1" dirty="0" smtClean="0">
                <a:solidFill>
                  <a:schemeClr val="bg1"/>
                </a:solidFill>
                <a:latin typeface="Arial" charset="0"/>
              </a:rPr>
              <a:t>İşte çalışmada “PLAN”  “neyi”, “nasıl”, “ne zaman” ve “nerede çalışacağınızı önceden belirlemek demektir.</a:t>
            </a:r>
            <a:endParaRPr lang="tr-TR" sz="2000" b="1" dirty="0">
              <a:solidFill>
                <a:schemeClr val="bg1"/>
              </a:solidFill>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wipe(down)">
                                      <p:cBhvr>
                                        <p:cTn id="7" dur="580">
                                          <p:stCondLst>
                                            <p:cond delay="0"/>
                                          </p:stCondLst>
                                        </p:cTn>
                                        <p:tgtEl>
                                          <p:spTgt spid="149506"/>
                                        </p:tgtEl>
                                      </p:cBhvr>
                                    </p:animEffect>
                                    <p:anim calcmode="lin" valueType="num">
                                      <p:cBhvr>
                                        <p:cTn id="8" dur="1822" tmFilter="0,0; 0.14,0.36; 0.43,0.73; 0.71,0.91; 1.0,1.0">
                                          <p:stCondLst>
                                            <p:cond delay="0"/>
                                          </p:stCondLst>
                                        </p:cTn>
                                        <p:tgtEl>
                                          <p:spTgt spid="14950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950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950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950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9506"/>
                                        </p:tgtEl>
                                        <p:attrNameLst>
                                          <p:attrName>ppt_y</p:attrName>
                                        </p:attrNameLst>
                                      </p:cBhvr>
                                      <p:tavLst>
                                        <p:tav tm="0" fmla="#ppt_y-sin(pi*$)/81">
                                          <p:val>
                                            <p:fltVal val="0"/>
                                          </p:val>
                                        </p:tav>
                                        <p:tav tm="100000">
                                          <p:val>
                                            <p:fltVal val="1"/>
                                          </p:val>
                                        </p:tav>
                                      </p:tavLst>
                                    </p:anim>
                                    <p:animScale>
                                      <p:cBhvr>
                                        <p:cTn id="13" dur="26">
                                          <p:stCondLst>
                                            <p:cond delay="650"/>
                                          </p:stCondLst>
                                        </p:cTn>
                                        <p:tgtEl>
                                          <p:spTgt spid="149506"/>
                                        </p:tgtEl>
                                      </p:cBhvr>
                                      <p:to x="100000" y="60000"/>
                                    </p:animScale>
                                    <p:animScale>
                                      <p:cBhvr>
                                        <p:cTn id="14" dur="166" decel="50000">
                                          <p:stCondLst>
                                            <p:cond delay="676"/>
                                          </p:stCondLst>
                                        </p:cTn>
                                        <p:tgtEl>
                                          <p:spTgt spid="149506"/>
                                        </p:tgtEl>
                                      </p:cBhvr>
                                      <p:to x="100000" y="100000"/>
                                    </p:animScale>
                                    <p:animScale>
                                      <p:cBhvr>
                                        <p:cTn id="15" dur="26">
                                          <p:stCondLst>
                                            <p:cond delay="1312"/>
                                          </p:stCondLst>
                                        </p:cTn>
                                        <p:tgtEl>
                                          <p:spTgt spid="149506"/>
                                        </p:tgtEl>
                                      </p:cBhvr>
                                      <p:to x="100000" y="80000"/>
                                    </p:animScale>
                                    <p:animScale>
                                      <p:cBhvr>
                                        <p:cTn id="16" dur="166" decel="50000">
                                          <p:stCondLst>
                                            <p:cond delay="1338"/>
                                          </p:stCondLst>
                                        </p:cTn>
                                        <p:tgtEl>
                                          <p:spTgt spid="149506"/>
                                        </p:tgtEl>
                                      </p:cBhvr>
                                      <p:to x="100000" y="100000"/>
                                    </p:animScale>
                                    <p:animScale>
                                      <p:cBhvr>
                                        <p:cTn id="17" dur="26">
                                          <p:stCondLst>
                                            <p:cond delay="1642"/>
                                          </p:stCondLst>
                                        </p:cTn>
                                        <p:tgtEl>
                                          <p:spTgt spid="149506"/>
                                        </p:tgtEl>
                                      </p:cBhvr>
                                      <p:to x="100000" y="90000"/>
                                    </p:animScale>
                                    <p:animScale>
                                      <p:cBhvr>
                                        <p:cTn id="18" dur="166" decel="50000">
                                          <p:stCondLst>
                                            <p:cond delay="1668"/>
                                          </p:stCondLst>
                                        </p:cTn>
                                        <p:tgtEl>
                                          <p:spTgt spid="149506"/>
                                        </p:tgtEl>
                                      </p:cBhvr>
                                      <p:to x="100000" y="100000"/>
                                    </p:animScale>
                                    <p:animScale>
                                      <p:cBhvr>
                                        <p:cTn id="19" dur="26">
                                          <p:stCondLst>
                                            <p:cond delay="1808"/>
                                          </p:stCondLst>
                                        </p:cTn>
                                        <p:tgtEl>
                                          <p:spTgt spid="149506"/>
                                        </p:tgtEl>
                                      </p:cBhvr>
                                      <p:to x="100000" y="95000"/>
                                    </p:animScale>
                                    <p:animScale>
                                      <p:cBhvr>
                                        <p:cTn id="20" dur="166" decel="50000">
                                          <p:stCondLst>
                                            <p:cond delay="1834"/>
                                          </p:stCondLst>
                                        </p:cTn>
                                        <p:tgtEl>
                                          <p:spTgt spid="14950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49517"/>
                                        </p:tgtEl>
                                        <p:attrNameLst>
                                          <p:attrName>style.visibility</p:attrName>
                                        </p:attrNameLst>
                                      </p:cBhvr>
                                      <p:to>
                                        <p:strVal val="visible"/>
                                      </p:to>
                                    </p:set>
                                    <p:animEffect transition="in" filter="wipe(down)">
                                      <p:cBhvr>
                                        <p:cTn id="25" dur="580">
                                          <p:stCondLst>
                                            <p:cond delay="0"/>
                                          </p:stCondLst>
                                        </p:cTn>
                                        <p:tgtEl>
                                          <p:spTgt spid="149517"/>
                                        </p:tgtEl>
                                      </p:cBhvr>
                                    </p:animEffect>
                                    <p:anim calcmode="lin" valueType="num">
                                      <p:cBhvr>
                                        <p:cTn id="26" dur="1822" tmFilter="0,0; 0.14,0.36; 0.43,0.73; 0.71,0.91; 1.0,1.0">
                                          <p:stCondLst>
                                            <p:cond delay="0"/>
                                          </p:stCondLst>
                                        </p:cTn>
                                        <p:tgtEl>
                                          <p:spTgt spid="14951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951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951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951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9517"/>
                                        </p:tgtEl>
                                        <p:attrNameLst>
                                          <p:attrName>ppt_y</p:attrName>
                                        </p:attrNameLst>
                                      </p:cBhvr>
                                      <p:tavLst>
                                        <p:tav tm="0" fmla="#ppt_y-sin(pi*$)/81">
                                          <p:val>
                                            <p:fltVal val="0"/>
                                          </p:val>
                                        </p:tav>
                                        <p:tav tm="100000">
                                          <p:val>
                                            <p:fltVal val="1"/>
                                          </p:val>
                                        </p:tav>
                                      </p:tavLst>
                                    </p:anim>
                                    <p:animScale>
                                      <p:cBhvr>
                                        <p:cTn id="31" dur="26">
                                          <p:stCondLst>
                                            <p:cond delay="650"/>
                                          </p:stCondLst>
                                        </p:cTn>
                                        <p:tgtEl>
                                          <p:spTgt spid="149517"/>
                                        </p:tgtEl>
                                      </p:cBhvr>
                                      <p:to x="100000" y="60000"/>
                                    </p:animScale>
                                    <p:animScale>
                                      <p:cBhvr>
                                        <p:cTn id="32" dur="166" decel="50000">
                                          <p:stCondLst>
                                            <p:cond delay="676"/>
                                          </p:stCondLst>
                                        </p:cTn>
                                        <p:tgtEl>
                                          <p:spTgt spid="149517"/>
                                        </p:tgtEl>
                                      </p:cBhvr>
                                      <p:to x="100000" y="100000"/>
                                    </p:animScale>
                                    <p:animScale>
                                      <p:cBhvr>
                                        <p:cTn id="33" dur="26">
                                          <p:stCondLst>
                                            <p:cond delay="1312"/>
                                          </p:stCondLst>
                                        </p:cTn>
                                        <p:tgtEl>
                                          <p:spTgt spid="149517"/>
                                        </p:tgtEl>
                                      </p:cBhvr>
                                      <p:to x="100000" y="80000"/>
                                    </p:animScale>
                                    <p:animScale>
                                      <p:cBhvr>
                                        <p:cTn id="34" dur="166" decel="50000">
                                          <p:stCondLst>
                                            <p:cond delay="1338"/>
                                          </p:stCondLst>
                                        </p:cTn>
                                        <p:tgtEl>
                                          <p:spTgt spid="149517"/>
                                        </p:tgtEl>
                                      </p:cBhvr>
                                      <p:to x="100000" y="100000"/>
                                    </p:animScale>
                                    <p:animScale>
                                      <p:cBhvr>
                                        <p:cTn id="35" dur="26">
                                          <p:stCondLst>
                                            <p:cond delay="1642"/>
                                          </p:stCondLst>
                                        </p:cTn>
                                        <p:tgtEl>
                                          <p:spTgt spid="149517"/>
                                        </p:tgtEl>
                                      </p:cBhvr>
                                      <p:to x="100000" y="90000"/>
                                    </p:animScale>
                                    <p:animScale>
                                      <p:cBhvr>
                                        <p:cTn id="36" dur="166" decel="50000">
                                          <p:stCondLst>
                                            <p:cond delay="1668"/>
                                          </p:stCondLst>
                                        </p:cTn>
                                        <p:tgtEl>
                                          <p:spTgt spid="149517"/>
                                        </p:tgtEl>
                                      </p:cBhvr>
                                      <p:to x="100000" y="100000"/>
                                    </p:animScale>
                                    <p:animScale>
                                      <p:cBhvr>
                                        <p:cTn id="37" dur="26">
                                          <p:stCondLst>
                                            <p:cond delay="1808"/>
                                          </p:stCondLst>
                                        </p:cTn>
                                        <p:tgtEl>
                                          <p:spTgt spid="149517"/>
                                        </p:tgtEl>
                                      </p:cBhvr>
                                      <p:to x="100000" y="95000"/>
                                    </p:animScale>
                                    <p:animScale>
                                      <p:cBhvr>
                                        <p:cTn id="38" dur="166" decel="50000">
                                          <p:stCondLst>
                                            <p:cond delay="1834"/>
                                          </p:stCondLst>
                                        </p:cTn>
                                        <p:tgtEl>
                                          <p:spTgt spid="14951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49507">
                                            <p:txEl>
                                              <p:pRg st="0" end="0"/>
                                            </p:txEl>
                                          </p:spTgt>
                                        </p:tgtEl>
                                        <p:attrNameLst>
                                          <p:attrName>style.visibility</p:attrName>
                                        </p:attrNameLst>
                                      </p:cBhvr>
                                      <p:to>
                                        <p:strVal val="visible"/>
                                      </p:to>
                                    </p:set>
                                    <p:anim calcmode="discrete" valueType="clr">
                                      <p:cBhvr override="childStyle">
                                        <p:cTn id="43" dur="80"/>
                                        <p:tgtEl>
                                          <p:spTgt spid="1495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49507">
                                            <p:txEl>
                                              <p:pRg st="0" end="0"/>
                                            </p:txEl>
                                          </p:spTgt>
                                        </p:tgtEl>
                                        <p:attrNameLst>
                                          <p:attrName>fillcolor</p:attrName>
                                        </p:attrNameLst>
                                      </p:cBhvr>
                                      <p:tavLst>
                                        <p:tav tm="0">
                                          <p:val>
                                            <p:clrVal>
                                              <a:schemeClr val="accent2"/>
                                            </p:clrVal>
                                          </p:val>
                                        </p:tav>
                                        <p:tav tm="50000">
                                          <p:val>
                                            <p:clrVal>
                                              <a:schemeClr val="hlink"/>
                                            </p:clrVal>
                                          </p:val>
                                        </p:tav>
                                      </p:tavLst>
                                    </p:anim>
                                    <p:set>
                                      <p:cBhvr>
                                        <p:cTn id="45" dur="80"/>
                                        <p:tgtEl>
                                          <p:spTgt spid="149507">
                                            <p:txEl>
                                              <p:pRg st="0" end="0"/>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149509"/>
                                        </p:tgtEl>
                                        <p:attrNameLst>
                                          <p:attrName>style.visibility</p:attrName>
                                        </p:attrNameLst>
                                      </p:cBhvr>
                                      <p:to>
                                        <p:strVal val="visible"/>
                                      </p:to>
                                    </p:set>
                                    <p:anim calcmode="discrete" valueType="clr">
                                      <p:cBhvr override="childStyle">
                                        <p:cTn id="50" dur="80"/>
                                        <p:tgtEl>
                                          <p:spTgt spid="149509"/>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49509"/>
                                        </p:tgtEl>
                                        <p:attrNameLst>
                                          <p:attrName>fillcolor</p:attrName>
                                        </p:attrNameLst>
                                      </p:cBhvr>
                                      <p:tavLst>
                                        <p:tav tm="0">
                                          <p:val>
                                            <p:clrVal>
                                              <a:schemeClr val="accent2"/>
                                            </p:clrVal>
                                          </p:val>
                                        </p:tav>
                                        <p:tav tm="50000">
                                          <p:val>
                                            <p:clrVal>
                                              <a:schemeClr val="hlink"/>
                                            </p:clrVal>
                                          </p:val>
                                        </p:tav>
                                      </p:tavLst>
                                    </p:anim>
                                    <p:set>
                                      <p:cBhvr>
                                        <p:cTn id="52" dur="80"/>
                                        <p:tgtEl>
                                          <p:spTgt spid="149509"/>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7" presetClass="entr" presetSubtype="0" fill="hold" grpId="0" nodeType="clickEffect">
                                  <p:stCondLst>
                                    <p:cond delay="0"/>
                                  </p:stCondLst>
                                  <p:iterate type="lt">
                                    <p:tmPct val="50000"/>
                                  </p:iterate>
                                  <p:childTnLst>
                                    <p:set>
                                      <p:cBhvr>
                                        <p:cTn id="56" dur="1" fill="hold">
                                          <p:stCondLst>
                                            <p:cond delay="0"/>
                                          </p:stCondLst>
                                        </p:cTn>
                                        <p:tgtEl>
                                          <p:spTgt spid="149511"/>
                                        </p:tgtEl>
                                        <p:attrNameLst>
                                          <p:attrName>style.visibility</p:attrName>
                                        </p:attrNameLst>
                                      </p:cBhvr>
                                      <p:to>
                                        <p:strVal val="visible"/>
                                      </p:to>
                                    </p:set>
                                    <p:anim calcmode="discrete" valueType="clr">
                                      <p:cBhvr override="childStyle">
                                        <p:cTn id="57" dur="80"/>
                                        <p:tgtEl>
                                          <p:spTgt spid="149511"/>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149511"/>
                                        </p:tgtEl>
                                        <p:attrNameLst>
                                          <p:attrName>fillcolor</p:attrName>
                                        </p:attrNameLst>
                                      </p:cBhvr>
                                      <p:tavLst>
                                        <p:tav tm="0">
                                          <p:val>
                                            <p:clrVal>
                                              <a:schemeClr val="accent2"/>
                                            </p:clrVal>
                                          </p:val>
                                        </p:tav>
                                        <p:tav tm="50000">
                                          <p:val>
                                            <p:clrVal>
                                              <a:schemeClr val="hlink"/>
                                            </p:clrVal>
                                          </p:val>
                                        </p:tav>
                                      </p:tavLst>
                                    </p:anim>
                                    <p:set>
                                      <p:cBhvr>
                                        <p:cTn id="59" dur="80"/>
                                        <p:tgtEl>
                                          <p:spTgt spid="149511"/>
                                        </p:tgtEl>
                                        <p:attrNameLst>
                                          <p:attrName>fill.type</p:attrName>
                                        </p:attrNameLst>
                                      </p:cBhvr>
                                      <p:to>
                                        <p:strVal val="solid"/>
                                      </p:to>
                                    </p:set>
                                  </p:childTnLst>
                                </p:cTn>
                              </p:par>
                            </p:childTnLst>
                          </p:cTn>
                        </p:par>
                      </p:childTnLst>
                    </p:cTn>
                  </p:par>
                  <p:par>
                    <p:cTn id="60" fill="hold">
                      <p:stCondLst>
                        <p:cond delay="indefinite"/>
                      </p:stCondLst>
                      <p:childTnLst>
                        <p:par>
                          <p:cTn id="61" fill="hold">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149514"/>
                                        </p:tgtEl>
                                        <p:attrNameLst>
                                          <p:attrName>style.visibility</p:attrName>
                                        </p:attrNameLst>
                                      </p:cBhvr>
                                      <p:to>
                                        <p:strVal val="visible"/>
                                      </p:to>
                                    </p:set>
                                    <p:anim calcmode="discrete" valueType="clr">
                                      <p:cBhvr override="childStyle">
                                        <p:cTn id="64" dur="80"/>
                                        <p:tgtEl>
                                          <p:spTgt spid="149514"/>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149514"/>
                                        </p:tgtEl>
                                        <p:attrNameLst>
                                          <p:attrName>fillcolor</p:attrName>
                                        </p:attrNameLst>
                                      </p:cBhvr>
                                      <p:tavLst>
                                        <p:tav tm="0">
                                          <p:val>
                                            <p:clrVal>
                                              <a:schemeClr val="accent2"/>
                                            </p:clrVal>
                                          </p:val>
                                        </p:tav>
                                        <p:tav tm="50000">
                                          <p:val>
                                            <p:clrVal>
                                              <a:schemeClr val="hlink"/>
                                            </p:clrVal>
                                          </p:val>
                                        </p:tav>
                                      </p:tavLst>
                                    </p:anim>
                                    <p:set>
                                      <p:cBhvr>
                                        <p:cTn id="66" dur="80"/>
                                        <p:tgtEl>
                                          <p:spTgt spid="1495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P spid="149507" grpId="0" build="p"/>
      <p:bldP spid="149509" grpId="0"/>
      <p:bldP spid="149511" grpId="0"/>
      <p:bldP spid="1495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052205" y="2203450"/>
            <a:ext cx="4680383" cy="3675944"/>
            <a:chOff x="193" y="2160"/>
            <a:chExt cx="1535" cy="1489"/>
          </a:xfrm>
        </p:grpSpPr>
        <p:sp>
          <p:nvSpPr>
            <p:cNvPr id="150533" name="AutoShape 5"/>
            <p:cNvSpPr>
              <a:spLocks noChangeArrowheads="1"/>
            </p:cNvSpPr>
            <p:nvPr/>
          </p:nvSpPr>
          <p:spPr bwMode="auto">
            <a:xfrm flipH="1">
              <a:off x="193" y="2161"/>
              <a:ext cx="1488" cy="1488"/>
            </a:xfrm>
            <a:custGeom>
              <a:avLst/>
              <a:gdLst>
                <a:gd name="G0" fmla="+- -5898240 0 0"/>
                <a:gd name="G1" fmla="+- -10616832 0 0"/>
                <a:gd name="G2" fmla="+- -5898240 0 -10616832"/>
                <a:gd name="G3" fmla="+- 10800 0 0"/>
                <a:gd name="G4" fmla="+- 0 0 -5898240"/>
                <a:gd name="T0" fmla="*/ 360 256 1"/>
                <a:gd name="T1" fmla="*/ 0 256 1"/>
                <a:gd name="G5" fmla="+- G2 T0 T1"/>
                <a:gd name="G6" fmla="?: G2 G2 G5"/>
                <a:gd name="G7" fmla="+- 0 0 G6"/>
                <a:gd name="G8" fmla="+- 8100 0 0"/>
                <a:gd name="G9" fmla="+- 0 0 -10616832"/>
                <a:gd name="G10" fmla="+- 8100 0 2700"/>
                <a:gd name="G11" fmla="cos G10 -5898240"/>
                <a:gd name="G12" fmla="sin G10 -5898240"/>
                <a:gd name="G13" fmla="cos 13500 -5898240"/>
                <a:gd name="G14" fmla="sin 13500 -5898240"/>
                <a:gd name="G15" fmla="+- G11 10800 0"/>
                <a:gd name="G16" fmla="+- G12 10800 0"/>
                <a:gd name="G17" fmla="+- G13 10800 0"/>
                <a:gd name="G18" fmla="+- G14 10800 0"/>
                <a:gd name="G19" fmla="*/ 8100 1 2"/>
                <a:gd name="G20" fmla="+- G19 5400 0"/>
                <a:gd name="G21" fmla="cos G20 -5898240"/>
                <a:gd name="G22" fmla="sin G20 -5898240"/>
                <a:gd name="G23" fmla="+- G21 10800 0"/>
                <a:gd name="G24" fmla="+- G12 G23 G22"/>
                <a:gd name="G25" fmla="+- G22 G23 G11"/>
                <a:gd name="G26" fmla="cos 10800 -5898240"/>
                <a:gd name="G27" fmla="sin 10800 -5898240"/>
                <a:gd name="G28" fmla="cos 8100 -5898240"/>
                <a:gd name="G29" fmla="sin 8100 -5898240"/>
                <a:gd name="G30" fmla="+- G26 10800 0"/>
                <a:gd name="G31" fmla="+- G27 10800 0"/>
                <a:gd name="G32" fmla="+- G28 10800 0"/>
                <a:gd name="G33" fmla="+- G29 10800 0"/>
                <a:gd name="G34" fmla="+- G19 5400 0"/>
                <a:gd name="G35" fmla="cos G34 -10616832"/>
                <a:gd name="G36" fmla="sin G34 -10616832"/>
                <a:gd name="G37" fmla="+/ -10616832 -5898240 2"/>
                <a:gd name="T2" fmla="*/ 180 256 1"/>
                <a:gd name="T3" fmla="*/ 0 256 1"/>
                <a:gd name="G38" fmla="+- G37 T2 T3"/>
                <a:gd name="G39" fmla="?: G2 G37 G38"/>
                <a:gd name="G40" fmla="cos 10800 G39"/>
                <a:gd name="G41" fmla="sin 10800 G39"/>
                <a:gd name="G42" fmla="cos 8100 G39"/>
                <a:gd name="G43" fmla="sin 8100 G39"/>
                <a:gd name="G44" fmla="+- G40 10800 0"/>
                <a:gd name="G45" fmla="+- G41 10800 0"/>
                <a:gd name="G46" fmla="+- G42 10800 0"/>
                <a:gd name="G47" fmla="+- G43 10800 0"/>
                <a:gd name="G48" fmla="+- G35 10800 0"/>
                <a:gd name="G49" fmla="+- G36 10800 0"/>
                <a:gd name="T4" fmla="*/ 4451 w 21600"/>
                <a:gd name="T5" fmla="*/ 2062 h 21600"/>
                <a:gd name="T6" fmla="*/ 1812 w 21600"/>
                <a:gd name="T7" fmla="*/ 7879 h 21600"/>
                <a:gd name="T8" fmla="*/ 6038 w 21600"/>
                <a:gd name="T9" fmla="*/ 4246 h 21600"/>
                <a:gd name="T10" fmla="*/ 10799 w 21600"/>
                <a:gd name="T11" fmla="*/ -2700 h 21600"/>
                <a:gd name="T12" fmla="*/ 14849 w 21600"/>
                <a:gd name="T13" fmla="*/ 1350 h 21600"/>
                <a:gd name="T14" fmla="*/ 10799 w 21600"/>
                <a:gd name="T15" fmla="*/ 54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799" y="2700"/>
                  </a:moveTo>
                  <a:cubicBezTo>
                    <a:pt x="7290" y="2700"/>
                    <a:pt x="4180" y="4959"/>
                    <a:pt x="3096" y="8296"/>
                  </a:cubicBezTo>
                  <a:lnTo>
                    <a:pt x="528" y="7462"/>
                  </a:lnTo>
                  <a:cubicBezTo>
                    <a:pt x="1974" y="3012"/>
                    <a:pt x="6121" y="0"/>
                    <a:pt x="10799" y="0"/>
                  </a:cubicBezTo>
                  <a:lnTo>
                    <a:pt x="10799" y="-2700"/>
                  </a:lnTo>
                  <a:lnTo>
                    <a:pt x="14849" y="1350"/>
                  </a:lnTo>
                  <a:lnTo>
                    <a:pt x="10799" y="5400"/>
                  </a:lnTo>
                  <a:lnTo>
                    <a:pt x="10799" y="2700"/>
                  </a:lnTo>
                  <a:close/>
                </a:path>
              </a:pathLst>
            </a:custGeom>
            <a:solidFill>
              <a:schemeClr val="accent1"/>
            </a:solidFill>
            <a:ln w="12700">
              <a:miter lim="800000"/>
              <a:headEnd type="none" w="sm" len="sm"/>
              <a:tailEnd type="none" w="sm" len="sm"/>
            </a:ln>
            <a:effectLst/>
            <a:scene3d>
              <a:camera prst="legacyObliqueTopRight"/>
              <a:lightRig rig="legacyFlat2" dir="t"/>
            </a:scene3d>
            <a:sp3d extrusionH="100000" prstMaterial="legacyMatte">
              <a:bevelT w="13500" h="13500" prst="angle"/>
              <a:bevelB w="13500" h="13500" prst="angle"/>
              <a:extrusionClr>
                <a:schemeClr val="accent1"/>
              </a:extrusionClr>
            </a:sp3d>
          </p:spPr>
          <p:txBody>
            <a:bodyPr wrap="none" anchor="ctr" anchorCtr="1">
              <a:flatTx/>
            </a:bodyPr>
            <a:lstStyle/>
            <a:p>
              <a:pPr eaLnBrk="0" hangingPunct="0">
                <a:defRPr/>
              </a:pPr>
              <a:r>
                <a:rPr kumimoji="1" lang="tr-TR" sz="4400" b="1">
                  <a:solidFill>
                    <a:srgbClr val="66FF33"/>
                  </a:solidFill>
                  <a:effectLst>
                    <a:outerShdw blurRad="38100" dist="38100" dir="2700000" algn="tl">
                      <a:srgbClr val="000000"/>
                    </a:outerShdw>
                  </a:effectLst>
                  <a:latin typeface="Times New Roman" pitchFamily="18" charset="0"/>
                </a:rPr>
                <a:t>PLAN</a:t>
              </a:r>
            </a:p>
          </p:txBody>
        </p:sp>
        <p:sp>
          <p:nvSpPr>
            <p:cNvPr id="14341" name="AutoShape 6"/>
            <p:cNvSpPr>
              <a:spLocks noChangeArrowheads="1"/>
            </p:cNvSpPr>
            <p:nvPr/>
          </p:nvSpPr>
          <p:spPr bwMode="auto">
            <a:xfrm flipH="1">
              <a:off x="240" y="2160"/>
              <a:ext cx="1488" cy="1488"/>
            </a:xfrm>
            <a:custGeom>
              <a:avLst/>
              <a:gdLst>
                <a:gd name="T0" fmla="*/ 441 w 21600"/>
                <a:gd name="T1" fmla="*/ 1424 h 21600"/>
                <a:gd name="T2" fmla="*/ 879 w 21600"/>
                <a:gd name="T3" fmla="*/ 1381 h 21600"/>
                <a:gd name="T4" fmla="*/ 517 w 21600"/>
                <a:gd name="T5" fmla="*/ 1254 h 21600"/>
                <a:gd name="T6" fmla="*/ -61 w 21600"/>
                <a:gd name="T7" fmla="*/ 1209 h 21600"/>
                <a:gd name="T8" fmla="*/ 41 w 21600"/>
                <a:gd name="T9" fmla="*/ 828 h 21600"/>
                <a:gd name="T10" fmla="*/ 422 w 21600"/>
                <a:gd name="T11" fmla="*/ 930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3785" y="14850"/>
                  </a:moveTo>
                  <a:cubicBezTo>
                    <a:pt x="5232" y="17356"/>
                    <a:pt x="7906" y="18900"/>
                    <a:pt x="10800" y="18900"/>
                  </a:cubicBezTo>
                  <a:cubicBezTo>
                    <a:pt x="11366" y="18899"/>
                    <a:pt x="11930" y="18840"/>
                    <a:pt x="12484" y="18722"/>
                  </a:cubicBezTo>
                  <a:lnTo>
                    <a:pt x="13045" y="21363"/>
                  </a:lnTo>
                  <a:cubicBezTo>
                    <a:pt x="12307" y="21520"/>
                    <a:pt x="11554" y="21599"/>
                    <a:pt x="10800" y="21600"/>
                  </a:cubicBezTo>
                  <a:cubicBezTo>
                    <a:pt x="6941" y="21600"/>
                    <a:pt x="3376" y="19541"/>
                    <a:pt x="1446" y="16200"/>
                  </a:cubicBezTo>
                  <a:lnTo>
                    <a:pt x="-892" y="17550"/>
                  </a:lnTo>
                  <a:lnTo>
                    <a:pt x="591" y="12018"/>
                  </a:lnTo>
                  <a:lnTo>
                    <a:pt x="6123" y="13500"/>
                  </a:lnTo>
                  <a:lnTo>
                    <a:pt x="3785" y="14850"/>
                  </a:lnTo>
                  <a:close/>
                </a:path>
              </a:pathLst>
            </a:custGeom>
            <a:solidFill>
              <a:schemeClr val="accent2"/>
            </a:solidFill>
            <a:ln w="9525">
              <a:miter lim="800000"/>
              <a:headEnd/>
              <a:tailEnd/>
            </a:ln>
            <a:scene3d>
              <a:camera prst="legacyObliqueTopRight"/>
              <a:lightRig rig="legacyFlat2" dir="t"/>
            </a:scene3d>
            <a:sp3d extrusionH="100000" prstMaterial="legacyMatte">
              <a:bevelT w="13500" h="13500" prst="angle"/>
              <a:bevelB w="13500" h="13500" prst="angle"/>
              <a:extrusionClr>
                <a:schemeClr val="accent2"/>
              </a:extrusionClr>
            </a:sp3d>
          </p:spPr>
          <p:txBody>
            <a:bodyPr wrap="none" anchor="ctr" anchorCtr="1">
              <a:flatTx/>
            </a:bodyPr>
            <a:lstStyle/>
            <a:p>
              <a:pPr eaLnBrk="0" hangingPunct="0"/>
              <a:endParaRPr kumimoji="1" lang="tr-TR" sz="2400">
                <a:latin typeface="Times New Roman" pitchFamily="18" charset="0"/>
              </a:endParaRPr>
            </a:p>
          </p:txBody>
        </p:sp>
        <p:sp>
          <p:nvSpPr>
            <p:cNvPr id="14342" name="AutoShape 7"/>
            <p:cNvSpPr>
              <a:spLocks noChangeArrowheads="1"/>
            </p:cNvSpPr>
            <p:nvPr/>
          </p:nvSpPr>
          <p:spPr bwMode="auto">
            <a:xfrm flipH="1">
              <a:off x="240" y="2160"/>
              <a:ext cx="1488" cy="1488"/>
            </a:xfrm>
            <a:custGeom>
              <a:avLst/>
              <a:gdLst>
                <a:gd name="T0" fmla="*/ 1484 w 21600"/>
                <a:gd name="T1" fmla="*/ 666 h 21600"/>
                <a:gd name="T2" fmla="*/ 1228 w 21600"/>
                <a:gd name="T3" fmla="*/ 308 h 21600"/>
                <a:gd name="T4" fmla="*/ 1299 w 21600"/>
                <a:gd name="T5" fmla="*/ 686 h 21600"/>
                <a:gd name="T6" fmla="*/ 1549 w 21600"/>
                <a:gd name="T7" fmla="*/ 1209 h 21600"/>
                <a:gd name="T8" fmla="*/ 1168 w 21600"/>
                <a:gd name="T9" fmla="*/ 1311 h 21600"/>
                <a:gd name="T10" fmla="*/ 1066 w 21600"/>
                <a:gd name="T11" fmla="*/ 930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814" y="14849"/>
                  </a:moveTo>
                  <a:cubicBezTo>
                    <a:pt x="18525" y="13618"/>
                    <a:pt x="18900" y="12221"/>
                    <a:pt x="18900" y="10800"/>
                  </a:cubicBezTo>
                  <a:cubicBezTo>
                    <a:pt x="18900" y="8798"/>
                    <a:pt x="18158" y="6867"/>
                    <a:pt x="16819" y="5380"/>
                  </a:cubicBezTo>
                  <a:lnTo>
                    <a:pt x="18825" y="3573"/>
                  </a:lnTo>
                  <a:cubicBezTo>
                    <a:pt x="20611" y="5556"/>
                    <a:pt x="21600" y="8131"/>
                    <a:pt x="21600" y="10800"/>
                  </a:cubicBezTo>
                  <a:cubicBezTo>
                    <a:pt x="21600" y="12695"/>
                    <a:pt x="21100" y="14558"/>
                    <a:pt x="20153" y="16199"/>
                  </a:cubicBezTo>
                  <a:lnTo>
                    <a:pt x="22491" y="17549"/>
                  </a:lnTo>
                  <a:lnTo>
                    <a:pt x="16958" y="19031"/>
                  </a:lnTo>
                  <a:lnTo>
                    <a:pt x="15476" y="13499"/>
                  </a:lnTo>
                  <a:lnTo>
                    <a:pt x="17814" y="14849"/>
                  </a:lnTo>
                  <a:close/>
                </a:path>
              </a:pathLst>
            </a:custGeom>
            <a:solidFill>
              <a:schemeClr val="bg2"/>
            </a:solidFill>
            <a:ln w="9525">
              <a:miter lim="800000"/>
              <a:headEnd/>
              <a:tailEnd/>
            </a:ln>
            <a:scene3d>
              <a:camera prst="legacyObliqueTopRight"/>
              <a:lightRig rig="legacyFlat2" dir="t"/>
            </a:scene3d>
            <a:sp3d extrusionH="100000" prstMaterial="legacyMatte">
              <a:bevelT w="13500" h="13500" prst="angle"/>
              <a:bevelB w="13500" h="13500" prst="angle"/>
              <a:extrusionClr>
                <a:schemeClr val="bg2"/>
              </a:extrusionClr>
            </a:sp3d>
          </p:spPr>
          <p:txBody>
            <a:bodyPr wrap="none" anchor="ctr" anchorCtr="1">
              <a:flatTx/>
            </a:bodyPr>
            <a:lstStyle/>
            <a:p>
              <a:pPr eaLnBrk="0" hangingPunct="0"/>
              <a:endParaRPr kumimoji="1" lang="tr-TR" sz="2400">
                <a:latin typeface="Times New Roman" pitchFamily="18" charset="0"/>
              </a:endParaRPr>
            </a:p>
          </p:txBody>
        </p:sp>
        <p:sp>
          <p:nvSpPr>
            <p:cNvPr id="150536" name="Text Box 8"/>
            <p:cNvSpPr txBox="1">
              <a:spLocks noChangeArrowheads="1"/>
            </p:cNvSpPr>
            <p:nvPr/>
          </p:nvSpPr>
          <p:spPr bwMode="auto">
            <a:xfrm rot="1881945">
              <a:off x="1201" y="2234"/>
              <a:ext cx="253" cy="199"/>
            </a:xfrm>
            <a:prstGeom prst="rect">
              <a:avLst/>
            </a:prstGeom>
            <a:noFill/>
            <a:ln w="9525">
              <a:noFill/>
              <a:miter lim="800000"/>
              <a:headEnd/>
              <a:tailEnd/>
            </a:ln>
            <a:effectLst/>
          </p:spPr>
          <p:txBody>
            <a:bodyPr wrap="none" tIns="137160" anchor="ctr">
              <a:spAutoFit/>
            </a:bodyPr>
            <a:lstStyle/>
            <a:p>
              <a:pPr algn="ctr" eaLnBrk="0" hangingPunct="0">
                <a:defRPr/>
              </a:pPr>
              <a:r>
                <a:rPr kumimoji="1" lang="tr-TR" sz="2000" b="1" dirty="0">
                  <a:solidFill>
                    <a:schemeClr val="bg1"/>
                  </a:solidFill>
                  <a:effectLst>
                    <a:outerShdw blurRad="38100" dist="38100" dir="2700000" algn="tl">
                      <a:srgbClr val="C0C0C0"/>
                    </a:outerShdw>
                  </a:effectLst>
                </a:rPr>
                <a:t>AYLIK</a:t>
              </a:r>
            </a:p>
          </p:txBody>
        </p:sp>
        <p:sp>
          <p:nvSpPr>
            <p:cNvPr id="150537" name="Text Box 9"/>
            <p:cNvSpPr txBox="1">
              <a:spLocks noChangeArrowheads="1"/>
            </p:cNvSpPr>
            <p:nvPr/>
          </p:nvSpPr>
          <p:spPr bwMode="auto">
            <a:xfrm rot="-5079371">
              <a:off x="83" y="2774"/>
              <a:ext cx="471" cy="150"/>
            </a:xfrm>
            <a:prstGeom prst="rect">
              <a:avLst/>
            </a:prstGeom>
            <a:noFill/>
            <a:ln w="9525">
              <a:noFill/>
              <a:miter lim="800000"/>
              <a:headEnd/>
              <a:tailEnd/>
            </a:ln>
            <a:effectLst/>
          </p:spPr>
          <p:txBody>
            <a:bodyPr wrap="none" tIns="137160" anchor="ctr">
              <a:spAutoFit/>
            </a:bodyPr>
            <a:lstStyle/>
            <a:p>
              <a:pPr algn="ctr" eaLnBrk="0" hangingPunct="0">
                <a:defRPr/>
              </a:pPr>
              <a:r>
                <a:rPr kumimoji="1" lang="tr-TR" b="1">
                  <a:solidFill>
                    <a:srgbClr val="00FF00"/>
                  </a:solidFill>
                  <a:effectLst>
                    <a:outerShdw blurRad="38100" dist="38100" dir="2700000" algn="tl">
                      <a:srgbClr val="C0C0C0"/>
                    </a:outerShdw>
                  </a:effectLst>
                </a:rPr>
                <a:t>GÜNLÜK</a:t>
              </a:r>
            </a:p>
          </p:txBody>
        </p:sp>
        <p:sp>
          <p:nvSpPr>
            <p:cNvPr id="150538" name="Text Box 10"/>
            <p:cNvSpPr txBox="1">
              <a:spLocks noChangeArrowheads="1"/>
            </p:cNvSpPr>
            <p:nvPr/>
          </p:nvSpPr>
          <p:spPr bwMode="auto">
            <a:xfrm rot="-1941150">
              <a:off x="1101" y="3342"/>
              <a:ext cx="435" cy="185"/>
            </a:xfrm>
            <a:prstGeom prst="rect">
              <a:avLst/>
            </a:prstGeom>
            <a:noFill/>
            <a:ln w="9525">
              <a:noFill/>
              <a:miter lim="800000"/>
              <a:headEnd/>
              <a:tailEnd/>
            </a:ln>
            <a:effectLst/>
          </p:spPr>
          <p:txBody>
            <a:bodyPr wrap="none" tIns="137160" anchor="ctr">
              <a:spAutoFit/>
            </a:bodyPr>
            <a:lstStyle/>
            <a:p>
              <a:pPr algn="ctr" eaLnBrk="0" hangingPunct="0">
                <a:defRPr/>
              </a:pPr>
              <a:r>
                <a:rPr kumimoji="1" lang="tr-TR" b="1">
                  <a:solidFill>
                    <a:srgbClr val="FF3300"/>
                  </a:solidFill>
                  <a:effectLst>
                    <a:outerShdw blurRad="38100" dist="38100" dir="2700000" algn="tl">
                      <a:srgbClr val="C0C0C0"/>
                    </a:outerShdw>
                  </a:effectLst>
                </a:rPr>
                <a:t>HAFTALIK</a:t>
              </a:r>
            </a:p>
          </p:txBody>
        </p:sp>
      </p:grpSp>
      <p:sp>
        <p:nvSpPr>
          <p:cNvPr id="150551" name="WordArt 23"/>
          <p:cNvSpPr>
            <a:spLocks noChangeArrowheads="1" noChangeShapeType="1" noTextEdit="1"/>
          </p:cNvSpPr>
          <p:nvPr/>
        </p:nvSpPr>
        <p:spPr bwMode="auto">
          <a:xfrm>
            <a:off x="900113" y="908050"/>
            <a:ext cx="6048375" cy="720725"/>
          </a:xfrm>
          <a:prstGeom prst="rect">
            <a:avLst/>
          </a:prstGeom>
        </p:spPr>
        <p:txBody>
          <a:bodyPr wrap="none" fromWordArt="1">
            <a:prstTxWarp prst="textPlain">
              <a:avLst>
                <a:gd name="adj" fmla="val 50000"/>
              </a:avLst>
            </a:prstTxWarp>
          </a:bodyPr>
          <a:lstStyle/>
          <a:p>
            <a:pPr algn="ctr"/>
            <a:r>
              <a:rPr lang="tr-TR" sz="3600" kern="10">
                <a:ln w="19050">
                  <a:solidFill>
                    <a:schemeClr val="bg1"/>
                  </a:solidFill>
                  <a:round/>
                  <a:headEnd/>
                  <a:tailEnd/>
                </a:ln>
                <a:solidFill>
                  <a:schemeClr val="tx2"/>
                </a:solidFill>
                <a:effectLst>
                  <a:outerShdw dist="35921" dir="2700000" algn="ctr" rotWithShape="0">
                    <a:srgbClr val="990000"/>
                  </a:outerShdw>
                </a:effectLst>
                <a:latin typeface="Impact"/>
              </a:rPr>
              <a:t>PLANLI ÇALIŞMA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50551"/>
                                        </p:tgtEl>
                                        <p:attrNameLst>
                                          <p:attrName>style.visibility</p:attrName>
                                        </p:attrNameLst>
                                      </p:cBhvr>
                                      <p:to>
                                        <p:strVal val="visible"/>
                                      </p:to>
                                    </p:set>
                                    <p:animEffect transition="in" filter="fade">
                                      <p:cBhvr>
                                        <p:cTn id="7" dur="770" decel="100000"/>
                                        <p:tgtEl>
                                          <p:spTgt spid="150551"/>
                                        </p:tgtEl>
                                      </p:cBhvr>
                                    </p:animEffect>
                                    <p:animScale>
                                      <p:cBhvr>
                                        <p:cTn id="8" dur="770" decel="100000"/>
                                        <p:tgtEl>
                                          <p:spTgt spid="150551"/>
                                        </p:tgtEl>
                                      </p:cBhvr>
                                      <p:from x="10000" y="10000"/>
                                      <p:to x="200000" y="450000"/>
                                    </p:animScale>
                                    <p:animScale>
                                      <p:cBhvr>
                                        <p:cTn id="9" dur="1230" accel="100000" fill="hold">
                                          <p:stCondLst>
                                            <p:cond delay="770"/>
                                          </p:stCondLst>
                                        </p:cTn>
                                        <p:tgtEl>
                                          <p:spTgt spid="150551"/>
                                        </p:tgtEl>
                                      </p:cBhvr>
                                      <p:from x="200000" y="450000"/>
                                      <p:to x="100000" y="100000"/>
                                    </p:animScale>
                                    <p:set>
                                      <p:cBhvr>
                                        <p:cTn id="10" dur="770" fill="hold"/>
                                        <p:tgtEl>
                                          <p:spTgt spid="150551"/>
                                        </p:tgtEl>
                                        <p:attrNameLst>
                                          <p:attrName>ppt_x</p:attrName>
                                        </p:attrNameLst>
                                      </p:cBhvr>
                                      <p:to>
                                        <p:strVal val="(0.5)"/>
                                      </p:to>
                                    </p:set>
                                    <p:anim from="(0.5)" to="(#ppt_x)" calcmode="lin" valueType="num">
                                      <p:cBhvr>
                                        <p:cTn id="11" dur="1230" accel="100000" fill="hold">
                                          <p:stCondLst>
                                            <p:cond delay="770"/>
                                          </p:stCondLst>
                                        </p:cTn>
                                        <p:tgtEl>
                                          <p:spTgt spid="150551"/>
                                        </p:tgtEl>
                                        <p:attrNameLst>
                                          <p:attrName>ppt_x</p:attrName>
                                        </p:attrNameLst>
                                      </p:cBhvr>
                                    </p:anim>
                                    <p:set>
                                      <p:cBhvr>
                                        <p:cTn id="12" dur="770" fill="hold"/>
                                        <p:tgtEl>
                                          <p:spTgt spid="150551"/>
                                        </p:tgtEl>
                                        <p:attrNameLst>
                                          <p:attrName>ppt_y</p:attrName>
                                        </p:attrNameLst>
                                      </p:cBhvr>
                                      <p:to>
                                        <p:strVal val="(#ppt_y+0.4)"/>
                                      </p:to>
                                    </p:set>
                                    <p:anim from="(#ppt_y+0.4)" to="(#ppt_y)" calcmode="lin" valueType="num">
                                      <p:cBhvr>
                                        <p:cTn id="13" dur="1230" accel="100000" fill="hold">
                                          <p:stCondLst>
                                            <p:cond delay="770"/>
                                          </p:stCondLst>
                                        </p:cTn>
                                        <p:tgtEl>
                                          <p:spTgt spid="150551"/>
                                        </p:tgtEl>
                                        <p:attrNameLst>
                                          <p:attrName>ppt_y</p:attrName>
                                        </p:attrNameLst>
                                      </p:cBhvr>
                                    </p:anim>
                                  </p:childTnLst>
                                </p:cTn>
                              </p:par>
                            </p:childTnLst>
                          </p:cTn>
                        </p:par>
                        <p:par>
                          <p:cTn id="14" fill="hold">
                            <p:stCondLst>
                              <p:cond delay="2000"/>
                            </p:stCondLst>
                            <p:childTnLst>
                              <p:par>
                                <p:cTn id="15" presetID="23" presetClass="entr" presetSubtype="3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strVal val="4*#ppt_w"/>
                                          </p:val>
                                        </p:tav>
                                        <p:tav tm="100000">
                                          <p:val>
                                            <p:strVal val="#ppt_w"/>
                                          </p:val>
                                        </p:tav>
                                      </p:tavLst>
                                    </p:anim>
                                    <p:anim calcmode="lin" valueType="num">
                                      <p:cBhvr>
                                        <p:cTn id="1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5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4294967295"/>
          </p:nvPr>
        </p:nvSpPr>
        <p:spPr>
          <a:xfrm>
            <a:off x="1016000" y="1916113"/>
            <a:ext cx="8128000" cy="4337050"/>
          </a:xfrm>
          <a:solidFill>
            <a:srgbClr val="FFCCFF"/>
          </a:solidFill>
          <a:ln w="38100" cap="flat">
            <a:solidFill>
              <a:srgbClr val="CC0066"/>
            </a:solidFill>
            <a:prstDash val="dashDot"/>
          </a:ln>
        </p:spPr>
        <p:txBody>
          <a:bodyPr>
            <a:normAutofit lnSpcReduction="10000"/>
          </a:bodyPr>
          <a:lstStyle/>
          <a:p>
            <a:pPr algn="ctr" eaLnBrk="1" hangingPunct="1"/>
            <a:r>
              <a:rPr lang="tr-TR" sz="2800" b="1" dirty="0" smtClean="0">
                <a:solidFill>
                  <a:srgbClr val="339933"/>
                </a:solidFill>
              </a:rPr>
              <a:t>Uykuya ayrılan zamanı</a:t>
            </a:r>
          </a:p>
          <a:p>
            <a:pPr algn="ctr" eaLnBrk="1" hangingPunct="1"/>
            <a:r>
              <a:rPr lang="tr-TR" sz="2800" b="1" dirty="0" smtClean="0">
                <a:solidFill>
                  <a:srgbClr val="339933"/>
                </a:solidFill>
              </a:rPr>
              <a:t>Okul ve ya dershaneye ayrılan zaman</a:t>
            </a:r>
          </a:p>
          <a:p>
            <a:pPr algn="ctr" eaLnBrk="1" hangingPunct="1"/>
            <a:r>
              <a:rPr lang="tr-TR" sz="2800" b="1" dirty="0" smtClean="0">
                <a:solidFill>
                  <a:srgbClr val="339933"/>
                </a:solidFill>
              </a:rPr>
              <a:t>Çalışma için ayırdığınız süre</a:t>
            </a:r>
          </a:p>
          <a:p>
            <a:pPr algn="ctr" eaLnBrk="1" hangingPunct="1"/>
            <a:r>
              <a:rPr lang="tr-TR" sz="2800" b="1" dirty="0" smtClean="0">
                <a:solidFill>
                  <a:srgbClr val="339933"/>
                </a:solidFill>
              </a:rPr>
              <a:t>Dinlenme ve eğlenme için ayrılan zaman</a:t>
            </a:r>
          </a:p>
          <a:p>
            <a:pPr algn="ctr" eaLnBrk="1" hangingPunct="1"/>
            <a:r>
              <a:rPr lang="tr-TR" sz="2800" b="1" dirty="0" smtClean="0">
                <a:solidFill>
                  <a:srgbClr val="339933"/>
                </a:solidFill>
              </a:rPr>
              <a:t>Tekrarlar için ayrılan zaman</a:t>
            </a:r>
          </a:p>
          <a:p>
            <a:pPr algn="ctr" eaLnBrk="1" hangingPunct="1"/>
            <a:r>
              <a:rPr lang="tr-TR" sz="2800" b="1" dirty="0" smtClean="0">
                <a:solidFill>
                  <a:srgbClr val="339933"/>
                </a:solidFill>
              </a:rPr>
              <a:t>Hangi ders ve konunun çalışılacağı</a:t>
            </a:r>
          </a:p>
          <a:p>
            <a:pPr eaLnBrk="1" hangingPunct="1"/>
            <a:endParaRPr lang="tr-TR" sz="2800" dirty="0" smtClean="0"/>
          </a:p>
          <a:p>
            <a:pPr algn="ctr" eaLnBrk="1" hangingPunct="1">
              <a:buFontTx/>
              <a:buNone/>
            </a:pPr>
            <a:r>
              <a:rPr lang="tr-TR" sz="2800" b="1" u="sng" dirty="0" smtClean="0">
                <a:solidFill>
                  <a:schemeClr val="tx2"/>
                </a:solidFill>
              </a:rPr>
              <a:t>SORULARININ CEVAPLARI BULUNMALIDIR</a:t>
            </a:r>
          </a:p>
        </p:txBody>
      </p:sp>
      <p:sp>
        <p:nvSpPr>
          <p:cNvPr id="24579" name="WordArt 3"/>
          <p:cNvSpPr>
            <a:spLocks noChangeArrowheads="1" noChangeShapeType="1" noTextEdit="1"/>
          </p:cNvSpPr>
          <p:nvPr/>
        </p:nvSpPr>
        <p:spPr bwMode="auto">
          <a:xfrm rot="-343429">
            <a:off x="1042988" y="333375"/>
            <a:ext cx="6762750" cy="1366838"/>
          </a:xfrm>
          <a:prstGeom prst="rect">
            <a:avLst/>
          </a:prstGeom>
        </p:spPr>
        <p:txBody>
          <a:bodyPr wrap="none" fromWordArt="1">
            <a:prstTxWarp prst="textCanDown">
              <a:avLst>
                <a:gd name="adj" fmla="val 33333"/>
              </a:avLst>
            </a:prstTxWarp>
          </a:bodyPr>
          <a:lstStyle/>
          <a:p>
            <a:pPr algn="ctr"/>
            <a:r>
              <a:rPr lang="tr-TR" sz="3600" kern="10">
                <a:ln w="9525">
                  <a:solidFill>
                    <a:srgbClr val="000000"/>
                  </a:solidFill>
                  <a:round/>
                  <a:headEnd/>
                  <a:tailEnd/>
                </a:ln>
                <a:solidFill>
                  <a:schemeClr val="tx2"/>
                </a:solidFill>
                <a:latin typeface="Comic Sans MS"/>
              </a:rPr>
              <a:t>BİR ÇALIŞMA PROGRAMINDA</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274638"/>
            <a:ext cx="8077200" cy="1011222"/>
          </a:xfrm>
        </p:spPr>
        <p:txBody>
          <a:bodyPr>
            <a:normAutofit fontScale="90000"/>
          </a:bodyPr>
          <a:lstStyle/>
          <a:p>
            <a:pPr eaLnBrk="1" hangingPunct="1"/>
            <a:r>
              <a:rPr lang="tr-TR" sz="3600" dirty="0" smtClean="0"/>
              <a:t/>
            </a:r>
            <a:br>
              <a:rPr lang="tr-TR" sz="3600" dirty="0" smtClean="0"/>
            </a:br>
            <a:r>
              <a:rPr lang="tr-TR" sz="3600" dirty="0" smtClean="0"/>
              <a:t/>
            </a:r>
            <a:br>
              <a:rPr lang="tr-TR" sz="3600" dirty="0" smtClean="0"/>
            </a:br>
            <a:r>
              <a:rPr lang="tr-TR" sz="4000" b="1" dirty="0" smtClean="0">
                <a:latin typeface="Comic Sans MS" pitchFamily="66" charset="0"/>
              </a:rPr>
              <a:t>ZAMANI DOĞRU KULLANABİLME</a:t>
            </a:r>
          </a:p>
        </p:txBody>
      </p:sp>
      <p:sp>
        <p:nvSpPr>
          <p:cNvPr id="14339" name="Rectangle 3"/>
          <p:cNvSpPr>
            <a:spLocks noGrp="1" noChangeArrowheads="1"/>
          </p:cNvSpPr>
          <p:nvPr>
            <p:ph idx="1"/>
          </p:nvPr>
        </p:nvSpPr>
        <p:spPr>
          <a:xfrm>
            <a:off x="457200" y="1905000"/>
            <a:ext cx="8305800" cy="4648200"/>
          </a:xfrm>
          <a:solidFill>
            <a:srgbClr val="990099"/>
          </a:solidFill>
        </p:spPr>
        <p:txBody>
          <a:bodyPr/>
          <a:lstStyle/>
          <a:p>
            <a:pPr eaLnBrk="1" hangingPunct="1">
              <a:buFontTx/>
              <a:buNone/>
            </a:pPr>
            <a:endParaRPr lang="tr-TR" sz="2400" smtClean="0"/>
          </a:p>
          <a:p>
            <a:pPr eaLnBrk="1" hangingPunct="1">
              <a:buFontTx/>
              <a:buNone/>
            </a:pPr>
            <a:endParaRPr lang="tr-TR" sz="2400" smtClean="0"/>
          </a:p>
          <a:p>
            <a:pPr eaLnBrk="1" hangingPunct="1">
              <a:buFontTx/>
              <a:buNone/>
            </a:pPr>
            <a:endParaRPr lang="tr-TR" sz="2400" smtClean="0"/>
          </a:p>
          <a:p>
            <a:pPr eaLnBrk="1" hangingPunct="1">
              <a:buFontTx/>
              <a:buNone/>
            </a:pPr>
            <a:endParaRPr lang="tr-TR" sz="2400" smtClean="0"/>
          </a:p>
          <a:p>
            <a:pPr eaLnBrk="1" hangingPunct="1">
              <a:buFontTx/>
              <a:buNone/>
            </a:pPr>
            <a:endParaRPr lang="tr-TR" sz="2400" smtClean="0"/>
          </a:p>
          <a:p>
            <a:pPr eaLnBrk="1" hangingPunct="1">
              <a:buFontTx/>
              <a:buNone/>
            </a:pPr>
            <a:endParaRPr lang="tr-TR" sz="2400" smtClean="0"/>
          </a:p>
          <a:p>
            <a:pPr eaLnBrk="1" hangingPunct="1">
              <a:buFontTx/>
              <a:buNone/>
            </a:pPr>
            <a:r>
              <a:rPr lang="tr-TR" sz="2800" b="1" smtClean="0">
                <a:latin typeface="Comic Sans MS" pitchFamily="66" charset="0"/>
              </a:rPr>
              <a:t>UNUTMAYIN…!</a:t>
            </a:r>
          </a:p>
          <a:p>
            <a:pPr algn="ctr" eaLnBrk="1" hangingPunct="1">
              <a:buFontTx/>
              <a:buNone/>
            </a:pPr>
            <a:r>
              <a:rPr lang="tr-TR" sz="2800" b="1" smtClean="0">
                <a:latin typeface="Comic Sans MS" pitchFamily="66" charset="0"/>
              </a:rPr>
              <a:t>“Bir insanın başarısı ile başarısızlığı arasındaki ayırıcı çizgi, zamanını ne kadar iyi yönettiği konusunda ortaya çıkar”</a:t>
            </a:r>
          </a:p>
        </p:txBody>
      </p:sp>
      <p:pic>
        <p:nvPicPr>
          <p:cNvPr id="22532" name="Picture 4"/>
          <p:cNvPicPr>
            <a:picLocks noChangeAspect="1" noChangeArrowheads="1"/>
          </p:cNvPicPr>
          <p:nvPr/>
        </p:nvPicPr>
        <p:blipFill>
          <a:blip r:embed="rId2"/>
          <a:srcRect/>
          <a:stretch>
            <a:fillRect/>
          </a:stretch>
        </p:blipFill>
        <p:spPr bwMode="auto">
          <a:xfrm>
            <a:off x="2895600" y="1981200"/>
            <a:ext cx="3048000" cy="2895600"/>
          </a:xfrm>
          <a:prstGeom prst="rect">
            <a:avLst/>
          </a:prstGeom>
          <a:noFill/>
          <a:ln w="9525">
            <a:noFill/>
            <a:miter lim="800000"/>
            <a:headEnd/>
            <a:tailEnd/>
          </a:ln>
        </p:spPr>
      </p:pic>
      <p:pic>
        <p:nvPicPr>
          <p:cNvPr id="22533" name="Picture 5"/>
          <p:cNvPicPr>
            <a:picLocks noChangeAspect="1" noChangeArrowheads="1"/>
          </p:cNvPicPr>
          <p:nvPr/>
        </p:nvPicPr>
        <p:blipFill>
          <a:blip r:embed="rId3"/>
          <a:srcRect/>
          <a:stretch>
            <a:fillRect/>
          </a:stretch>
        </p:blipFill>
        <p:spPr bwMode="auto">
          <a:xfrm>
            <a:off x="7500958" y="1357298"/>
            <a:ext cx="1371600" cy="1676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0"/>
                                  </p:iterate>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75" fill="hold"/>
                                        <p:tgtEl>
                                          <p:spTgt spid="14338"/>
                                        </p:tgtEl>
                                        <p:attrNameLst>
                                          <p:attrName>ppt_x</p:attrName>
                                        </p:attrNameLst>
                                      </p:cBhvr>
                                      <p:tavLst>
                                        <p:tav tm="0">
                                          <p:val>
                                            <p:strVal val="0-#ppt_w/2"/>
                                          </p:val>
                                        </p:tav>
                                        <p:tav tm="100000">
                                          <p:val>
                                            <p:strVal val="#ppt_x"/>
                                          </p:val>
                                        </p:tav>
                                      </p:tavLst>
                                    </p:anim>
                                    <p:anim calcmode="lin" valueType="num">
                                      <p:cBhvr additive="base">
                                        <p:cTn id="8" dur="75" fill="hold"/>
                                        <p:tgtEl>
                                          <p:spTgt spid="1433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75"/>
                                  </p:iterate>
                                  <p:childTnLst>
                                    <p:set>
                                      <p:cBhvr>
                                        <p:cTn id="12" dur="1" fill="hold">
                                          <p:stCondLst>
                                            <p:cond delay="74"/>
                                          </p:stCondLst>
                                        </p:cTn>
                                        <p:tgtEl>
                                          <p:spTgt spid="14339">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lt">
                                    <p:tmAbs val="75"/>
                                  </p:iterate>
                                  <p:childTnLst>
                                    <p:set>
                                      <p:cBhvr>
                                        <p:cTn id="16" dur="1" fill="hold">
                                          <p:stCondLst>
                                            <p:cond delay="74"/>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152400"/>
            <a:ext cx="7529538" cy="1062022"/>
          </a:xfrm>
        </p:spPr>
        <p:txBody>
          <a:bodyPr/>
          <a:lstStyle/>
          <a:p>
            <a:r>
              <a:rPr lang="tr-TR" sz="3200" b="1" dirty="0" smtClean="0">
                <a:latin typeface="Comic Sans MS" pitchFamily="66" charset="0"/>
              </a:rPr>
              <a:t>ZAMANI DOĞRU KULLANABİLME</a:t>
            </a:r>
            <a:endParaRPr lang="tr-TR" dirty="0"/>
          </a:p>
        </p:txBody>
      </p:sp>
      <p:pic>
        <p:nvPicPr>
          <p:cNvPr id="8194" name="Picture 2"/>
          <p:cNvPicPr>
            <a:picLocks noGrp="1" noChangeAspect="1" noChangeArrowheads="1"/>
          </p:cNvPicPr>
          <p:nvPr>
            <p:ph type="clipArt" sz="half" idx="1"/>
          </p:nvPr>
        </p:nvPicPr>
        <p:blipFill>
          <a:blip r:embed="rId2"/>
          <a:stretch>
            <a:fillRect/>
          </a:stretch>
        </p:blipFill>
        <p:spPr bwMode="auto">
          <a:xfrm>
            <a:off x="1265464" y="1828800"/>
            <a:ext cx="2612571" cy="3657600"/>
          </a:xfrm>
          <a:prstGeom prst="rect">
            <a:avLst/>
          </a:prstGeom>
          <a:noFill/>
          <a:ln w="9525">
            <a:noFill/>
            <a:miter lim="800000"/>
            <a:headEnd/>
            <a:tailEnd/>
          </a:ln>
          <a:effectLst/>
        </p:spPr>
      </p:pic>
      <p:sp>
        <p:nvSpPr>
          <p:cNvPr id="4" name="3 Metin Yer Tutucusu"/>
          <p:cNvSpPr>
            <a:spLocks noGrp="1"/>
          </p:cNvSpPr>
          <p:nvPr>
            <p:ph type="body" sz="half" idx="2"/>
          </p:nvPr>
        </p:nvSpPr>
        <p:spPr/>
        <p:txBody>
          <a:bodyPr>
            <a:normAutofit fontScale="92500" lnSpcReduction="10000"/>
          </a:bodyPr>
          <a:lstStyle/>
          <a:p>
            <a:pPr>
              <a:buNone/>
            </a:pPr>
            <a:endParaRPr lang="tr-TR" dirty="0" smtClean="0"/>
          </a:p>
          <a:p>
            <a:r>
              <a:rPr lang="tr-TR" dirty="0" smtClean="0"/>
              <a:t>Her gün yapılan rutin</a:t>
            </a:r>
          </a:p>
          <a:p>
            <a:pPr>
              <a:buNone/>
            </a:pPr>
            <a:r>
              <a:rPr lang="tr-TR" dirty="0" smtClean="0"/>
              <a:t>işleri hep aynı saatte</a:t>
            </a:r>
          </a:p>
          <a:p>
            <a:pPr>
              <a:buNone/>
            </a:pPr>
            <a:r>
              <a:rPr lang="tr-TR" dirty="0" smtClean="0"/>
              <a:t>yapmak, o işleri hızlı,</a:t>
            </a:r>
          </a:p>
          <a:p>
            <a:pPr>
              <a:buNone/>
            </a:pPr>
            <a:r>
              <a:rPr lang="tr-TR" dirty="0" smtClean="0"/>
              <a:t>pratik ve kolay yapmayı</a:t>
            </a:r>
          </a:p>
          <a:p>
            <a:pPr>
              <a:buNone/>
            </a:pPr>
            <a:r>
              <a:rPr lang="tr-TR" dirty="0" smtClean="0"/>
              <a:t>sağlar.</a:t>
            </a:r>
            <a:endParaRPr lang="tr-TR"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79425" y="449263"/>
            <a:ext cx="8134350" cy="1739900"/>
          </a:xfrm>
          <a:prstGeom prst="rect">
            <a:avLst/>
          </a:prstGeom>
          <a:noFill/>
          <a:ln w="9525">
            <a:noFill/>
            <a:miter lim="800000"/>
            <a:headEnd/>
            <a:tailEnd/>
          </a:ln>
        </p:spPr>
        <p:txBody>
          <a:bodyPr wrap="none">
            <a:spAutoFit/>
          </a:bodyPr>
          <a:lstStyle/>
          <a:p>
            <a:pPr algn="ctr"/>
            <a:r>
              <a:rPr lang="tr-TR" sz="3600" b="1">
                <a:latin typeface="Times New Roman" pitchFamily="18" charset="0"/>
              </a:rPr>
              <a:t>NASIL BİR ZAMANLAMA, </a:t>
            </a:r>
          </a:p>
          <a:p>
            <a:pPr algn="ctr"/>
            <a:r>
              <a:rPr lang="tr-TR" sz="3600" b="1">
                <a:latin typeface="Times New Roman" pitchFamily="18" charset="0"/>
              </a:rPr>
              <a:t>DERS ÇALIŞIRKEN </a:t>
            </a:r>
          </a:p>
          <a:p>
            <a:pPr algn="ctr"/>
            <a:r>
              <a:rPr lang="tr-TR" sz="3600" b="1">
                <a:latin typeface="Times New Roman" pitchFamily="18" charset="0"/>
              </a:rPr>
              <a:t>SİZE EN YÜKSEK VERİMİ SAĞLAR?</a:t>
            </a:r>
          </a:p>
        </p:txBody>
      </p:sp>
      <p:pic>
        <p:nvPicPr>
          <p:cNvPr id="11267" name="Picture 3" descr="bd05032_"/>
          <p:cNvPicPr>
            <a:picLocks noChangeAspect="1" noChangeArrowheads="1"/>
          </p:cNvPicPr>
          <p:nvPr/>
        </p:nvPicPr>
        <p:blipFill>
          <a:blip r:embed="rId3" cstate="print"/>
          <a:srcRect/>
          <a:stretch>
            <a:fillRect/>
          </a:stretch>
        </p:blipFill>
        <p:spPr bwMode="auto">
          <a:xfrm>
            <a:off x="5614988" y="3276600"/>
            <a:ext cx="2989262" cy="3211513"/>
          </a:xfrm>
          <a:prstGeom prst="rect">
            <a:avLst/>
          </a:prstGeom>
          <a:noFill/>
          <a:ln w="9525">
            <a:noFill/>
            <a:miter lim="800000"/>
            <a:headEnd/>
            <a:tailEnd/>
          </a:ln>
        </p:spPr>
      </p:pic>
      <p:sp>
        <p:nvSpPr>
          <p:cNvPr id="11268" name="Text Box 4"/>
          <p:cNvSpPr txBox="1">
            <a:spLocks noChangeArrowheads="1"/>
          </p:cNvSpPr>
          <p:nvPr/>
        </p:nvSpPr>
        <p:spPr bwMode="auto">
          <a:xfrm>
            <a:off x="1600200" y="2514600"/>
            <a:ext cx="6858000" cy="914400"/>
          </a:xfrm>
          <a:prstGeom prst="rect">
            <a:avLst/>
          </a:prstGeom>
          <a:noFill/>
          <a:ln w="9525">
            <a:noFill/>
            <a:miter lim="800000"/>
            <a:headEnd/>
            <a:tailEnd/>
          </a:ln>
        </p:spPr>
        <p:txBody>
          <a:bodyPr>
            <a:spAutoFit/>
          </a:bodyPr>
          <a:lstStyle/>
          <a:p>
            <a:r>
              <a:rPr lang="tr-TR" sz="5400" b="1">
                <a:latin typeface="Times New Roman" pitchFamily="18" charset="0"/>
              </a:rPr>
              <a:t>40’ + 10’ + 10’ = 60’</a:t>
            </a:r>
          </a:p>
        </p:txBody>
      </p:sp>
      <p:sp>
        <p:nvSpPr>
          <p:cNvPr id="11269" name="Text Box 5"/>
          <p:cNvSpPr txBox="1">
            <a:spLocks noChangeArrowheads="1"/>
          </p:cNvSpPr>
          <p:nvPr/>
        </p:nvSpPr>
        <p:spPr bwMode="auto">
          <a:xfrm rot="-2564684">
            <a:off x="455613" y="3735388"/>
            <a:ext cx="1784350" cy="641350"/>
          </a:xfrm>
          <a:prstGeom prst="rect">
            <a:avLst/>
          </a:prstGeom>
          <a:noFill/>
          <a:ln w="9525">
            <a:noFill/>
            <a:miter lim="800000"/>
            <a:headEnd/>
            <a:tailEnd/>
          </a:ln>
        </p:spPr>
        <p:txBody>
          <a:bodyPr wrap="none">
            <a:spAutoFit/>
          </a:bodyPr>
          <a:lstStyle/>
          <a:p>
            <a:r>
              <a:rPr lang="tr-TR" sz="3600" b="1">
                <a:latin typeface="Times New Roman" pitchFamily="18" charset="0"/>
              </a:rPr>
              <a:t>Çalışma</a:t>
            </a:r>
          </a:p>
        </p:txBody>
      </p:sp>
      <p:sp>
        <p:nvSpPr>
          <p:cNvPr id="11270" name="Text Box 6"/>
          <p:cNvSpPr txBox="1">
            <a:spLocks noChangeArrowheads="1"/>
          </p:cNvSpPr>
          <p:nvPr/>
        </p:nvSpPr>
        <p:spPr bwMode="auto">
          <a:xfrm rot="-2651882">
            <a:off x="3355975" y="3897313"/>
            <a:ext cx="2063750" cy="641350"/>
          </a:xfrm>
          <a:prstGeom prst="rect">
            <a:avLst/>
          </a:prstGeom>
          <a:noFill/>
          <a:ln w="9525">
            <a:noFill/>
            <a:miter lim="800000"/>
            <a:headEnd/>
            <a:tailEnd/>
          </a:ln>
        </p:spPr>
        <p:txBody>
          <a:bodyPr wrap="none">
            <a:spAutoFit/>
          </a:bodyPr>
          <a:lstStyle/>
          <a:p>
            <a:r>
              <a:rPr lang="tr-TR" sz="3600" b="1">
                <a:latin typeface="Times New Roman" pitchFamily="18" charset="0"/>
              </a:rPr>
              <a:t>Dinlenme</a:t>
            </a:r>
          </a:p>
        </p:txBody>
      </p:sp>
      <p:sp>
        <p:nvSpPr>
          <p:cNvPr id="11271" name="Text Box 7"/>
          <p:cNvSpPr txBox="1">
            <a:spLocks noChangeArrowheads="1"/>
          </p:cNvSpPr>
          <p:nvPr/>
        </p:nvSpPr>
        <p:spPr bwMode="auto">
          <a:xfrm rot="-2652461">
            <a:off x="1916113" y="3919538"/>
            <a:ext cx="1581150" cy="641350"/>
          </a:xfrm>
          <a:prstGeom prst="rect">
            <a:avLst/>
          </a:prstGeom>
          <a:noFill/>
          <a:ln w="9525">
            <a:noFill/>
            <a:miter lim="800000"/>
            <a:headEnd/>
            <a:tailEnd/>
          </a:ln>
        </p:spPr>
        <p:txBody>
          <a:bodyPr wrap="none">
            <a:spAutoFit/>
          </a:bodyPr>
          <a:lstStyle/>
          <a:p>
            <a:r>
              <a:rPr lang="tr-TR" sz="3600" b="1">
                <a:latin typeface="Times New Roman" pitchFamily="18" charset="0"/>
              </a:rPr>
              <a:t>Tekrar</a:t>
            </a:r>
          </a:p>
        </p:txBody>
      </p:sp>
    </p:spTree>
  </p:cSld>
  <p:clrMapOvr>
    <a:masterClrMapping/>
  </p:clrMapOvr>
  <p:transition spd="slow">
    <p:sndAc>
      <p:stSnd loop="1">
        <p:snd r:embed="rId2" name="bomb.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noTextEdit="1"/>
          </p:cNvSpPr>
          <p:nvPr>
            <p:ph type="clipArt" sz="half" idx="1"/>
          </p:nvPr>
        </p:nvSpPr>
        <p:spPr/>
      </p:sp>
      <p:sp>
        <p:nvSpPr>
          <p:cNvPr id="63492" name="Rectangle 4"/>
          <p:cNvSpPr>
            <a:spLocks noGrp="1" noChangeArrowheads="1"/>
          </p:cNvSpPr>
          <p:nvPr>
            <p:ph type="body" sz="half" idx="2"/>
          </p:nvPr>
        </p:nvSpPr>
        <p:spPr>
          <a:xfrm>
            <a:off x="0" y="4797152"/>
            <a:ext cx="9525000" cy="2060848"/>
          </a:xfrm>
          <a:solidFill>
            <a:srgbClr val="FF6600"/>
          </a:solidFill>
        </p:spPr>
        <p:txBody>
          <a:bodyPr>
            <a:normAutofit/>
          </a:bodyPr>
          <a:lstStyle/>
          <a:p>
            <a:pPr eaLnBrk="1" hangingPunct="1">
              <a:lnSpc>
                <a:spcPct val="90000"/>
              </a:lnSpc>
              <a:buFontTx/>
              <a:buNone/>
            </a:pPr>
            <a:endParaRPr lang="tr-TR" sz="2800" b="1" dirty="0" smtClean="0">
              <a:solidFill>
                <a:srgbClr val="FFFF00"/>
              </a:solidFill>
            </a:endParaRPr>
          </a:p>
          <a:p>
            <a:pPr eaLnBrk="1" hangingPunct="1">
              <a:lnSpc>
                <a:spcPct val="90000"/>
              </a:lnSpc>
              <a:buFontTx/>
              <a:buNone/>
            </a:pPr>
            <a:r>
              <a:rPr lang="tr-TR" sz="2800" b="1" dirty="0" smtClean="0">
                <a:solidFill>
                  <a:srgbClr val="FFFF00"/>
                </a:solidFill>
              </a:rPr>
              <a:t>Verimli ders çalışma yollarını iyi bilerek ve bunlardan gereğince yararlanarak </a:t>
            </a:r>
            <a:r>
              <a:rPr lang="tr-TR" sz="2800" b="1" u="sng" dirty="0" smtClean="0">
                <a:solidFill>
                  <a:srgbClr val="FFFF00"/>
                </a:solidFill>
              </a:rPr>
              <a:t>etkili çalışmaktır</a:t>
            </a:r>
            <a:r>
              <a:rPr lang="tr-TR" sz="2800" b="1" dirty="0" smtClean="0">
                <a:solidFill>
                  <a:srgbClr val="FFFF00"/>
                </a:solidFill>
              </a:rPr>
              <a:t>.</a:t>
            </a:r>
            <a:endParaRPr lang="tr-TR" sz="3000" dirty="0" smtClean="0"/>
          </a:p>
        </p:txBody>
      </p:sp>
      <p:pic>
        <p:nvPicPr>
          <p:cNvPr id="6147" name="Picture 3" descr="id4"/>
          <p:cNvPicPr>
            <a:picLocks noChangeAspect="1" noChangeArrowheads="1"/>
          </p:cNvPicPr>
          <p:nvPr/>
        </p:nvPicPr>
        <p:blipFill rotWithShape="1">
          <a:blip r:embed="rId2"/>
          <a:srcRect l="1512" t="-518" r="-1512" b="12124"/>
          <a:stretch/>
        </p:blipFill>
        <p:spPr bwMode="auto">
          <a:xfrm>
            <a:off x="0" y="-1120867"/>
            <a:ext cx="9525000" cy="6062035"/>
          </a:xfrm>
          <a:prstGeom prst="rect">
            <a:avLst/>
          </a:prstGeom>
          <a:noFill/>
          <a:ln w="9525">
            <a:noFill/>
            <a:miter lim="800000"/>
            <a:headEnd/>
            <a:tailEnd/>
          </a:ln>
        </p:spPr>
      </p:pic>
      <p:sp>
        <p:nvSpPr>
          <p:cNvPr id="6149" name="AutoShape 5"/>
          <p:cNvSpPr>
            <a:spLocks noChangeArrowheads="1"/>
          </p:cNvSpPr>
          <p:nvPr/>
        </p:nvSpPr>
        <p:spPr bwMode="auto">
          <a:xfrm>
            <a:off x="7547212" y="1340768"/>
            <a:ext cx="1596788" cy="3307432"/>
          </a:xfrm>
          <a:prstGeom prst="cloudCallout">
            <a:avLst>
              <a:gd name="adj1" fmla="val -60653"/>
              <a:gd name="adj2" fmla="val 8167"/>
            </a:avLst>
          </a:prstGeom>
          <a:gradFill rotWithShape="0">
            <a:gsLst>
              <a:gs pos="0">
                <a:srgbClr val="FF9900"/>
              </a:gs>
              <a:gs pos="100000">
                <a:srgbClr val="FFFF00"/>
              </a:gs>
            </a:gsLst>
            <a:path path="rect">
              <a:fillToRect l="50000" t="50000" r="50000" b="50000"/>
            </a:path>
          </a:gradFill>
          <a:ln w="9525">
            <a:solidFill>
              <a:schemeClr val="bg2"/>
            </a:solidFill>
            <a:round/>
            <a:headEnd/>
            <a:tailEnd/>
          </a:ln>
        </p:spPr>
        <p:txBody>
          <a:bodyPr wrap="none" anchor="ctr"/>
          <a:lstStyle/>
          <a:p>
            <a:pPr algn="ctr"/>
            <a:r>
              <a:rPr lang="tr-TR" sz="2800" dirty="0">
                <a:solidFill>
                  <a:srgbClr val="000000"/>
                </a:solidFill>
              </a:rPr>
              <a:t>Oysa</a:t>
            </a:r>
          </a:p>
          <a:p>
            <a:pPr algn="ctr"/>
            <a:r>
              <a:rPr lang="tr-TR" sz="2800" dirty="0">
                <a:solidFill>
                  <a:srgbClr val="000000"/>
                </a:solidFill>
              </a:rPr>
              <a:t> gerekli olan </a:t>
            </a:r>
          </a:p>
          <a:p>
            <a:pPr algn="ctr"/>
            <a:r>
              <a:rPr lang="tr-TR" sz="2800" b="1" dirty="0">
                <a:solidFill>
                  <a:srgbClr val="000000"/>
                </a:solidFill>
              </a:rPr>
              <a:t>"Bilinçsizce </a:t>
            </a:r>
          </a:p>
          <a:p>
            <a:pPr algn="ctr"/>
            <a:r>
              <a:rPr lang="tr-TR" sz="2800" b="1" dirty="0">
                <a:solidFill>
                  <a:srgbClr val="000000"/>
                </a:solidFill>
              </a:rPr>
              <a:t>çok çalışmak"</a:t>
            </a:r>
            <a:r>
              <a:rPr lang="tr-TR" sz="2800" dirty="0">
                <a:solidFill>
                  <a:srgbClr val="000000"/>
                </a:solidFill>
              </a:rPr>
              <a:t> </a:t>
            </a:r>
          </a:p>
          <a:p>
            <a:pPr algn="ctr"/>
            <a:r>
              <a:rPr lang="tr-TR" sz="2800" dirty="0">
                <a:solidFill>
                  <a:srgbClr val="000000"/>
                </a:solidFill>
              </a:rPr>
              <a:t>değil</a:t>
            </a:r>
            <a:endParaRPr lang="tr-TR" sz="1900" dirty="0">
              <a:solidFill>
                <a:schemeClr val="bg2"/>
              </a:solidFill>
              <a:latin typeface="Arial" charset="0"/>
            </a:endParaRPr>
          </a:p>
        </p:txBody>
      </p:sp>
      <p:sp>
        <p:nvSpPr>
          <p:cNvPr id="63494" name="Text Box 6"/>
          <p:cNvSpPr txBox="1">
            <a:spLocks noChangeArrowheads="1"/>
          </p:cNvSpPr>
          <p:nvPr/>
        </p:nvSpPr>
        <p:spPr bwMode="auto">
          <a:xfrm>
            <a:off x="5638800" y="0"/>
            <a:ext cx="3505200" cy="779463"/>
          </a:xfrm>
          <a:prstGeom prst="rect">
            <a:avLst/>
          </a:prstGeom>
          <a:solidFill>
            <a:srgbClr val="FFFFFF"/>
          </a:solidFill>
          <a:ln w="9525">
            <a:noFill/>
            <a:miter lim="800000"/>
            <a:headEnd/>
            <a:tailEnd/>
          </a:ln>
          <a:effectLst/>
        </p:spPr>
        <p:txBody>
          <a:bodyPr>
            <a:spAutoFit/>
          </a:bodyPr>
          <a:lstStyle/>
          <a:p>
            <a:pPr>
              <a:spcBef>
                <a:spcPct val="50000"/>
              </a:spcBef>
              <a:defRPr/>
            </a:pPr>
            <a:endParaRPr lang="tr-TR">
              <a:effectLst>
                <a:outerShdw blurRad="38100" dist="38100" dir="2700000" algn="tl">
                  <a:srgbClr val="C0C0C0"/>
                </a:outerShdw>
              </a:effectLst>
              <a:latin typeface="Times New Roman" pitchFamily="18" charset="0"/>
            </a:endParaRPr>
          </a:p>
          <a:p>
            <a:pPr>
              <a:spcBef>
                <a:spcPct val="50000"/>
              </a:spcBef>
              <a:defRPr/>
            </a:pPr>
            <a:endParaRPr lang="tr-TR">
              <a:effectLst>
                <a:outerShdw blurRad="38100" dist="38100" dir="2700000" algn="tl">
                  <a:srgbClr val="C0C0C0"/>
                </a:outerShdw>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3492">
                                            <p:txEl>
                                              <p:pRg st="1" end="1"/>
                                            </p:txEl>
                                          </p:spTgt>
                                        </p:tgtEl>
                                        <p:attrNameLst>
                                          <p:attrName>style.visibility</p:attrName>
                                        </p:attrNameLst>
                                      </p:cBhvr>
                                      <p:to>
                                        <p:strVal val="visible"/>
                                      </p:to>
                                    </p:set>
                                    <p:animEffect transition="in" filter="fade">
                                      <p:cBhvr>
                                        <p:cTn id="7" dur="1000"/>
                                        <p:tgtEl>
                                          <p:spTgt spid="63492">
                                            <p:txEl>
                                              <p:pRg st="1" end="1"/>
                                            </p:txEl>
                                          </p:spTgt>
                                        </p:tgtEl>
                                      </p:cBhvr>
                                    </p:animEffect>
                                    <p:anim calcmode="lin" valueType="num">
                                      <p:cBhvr>
                                        <p:cTn id="8" dur="1000" fill="hold"/>
                                        <p:tgtEl>
                                          <p:spTgt spid="63492">
                                            <p:txEl>
                                              <p:pRg st="1" end="1"/>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63492">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3492">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7" name="Rectangle 3"/>
          <p:cNvSpPr>
            <a:spLocks noGrp="1" noChangeArrowheads="1"/>
          </p:cNvSpPr>
          <p:nvPr>
            <p:ph idx="1"/>
          </p:nvPr>
        </p:nvSpPr>
        <p:spPr>
          <a:xfrm>
            <a:off x="457200" y="381000"/>
            <a:ext cx="8229600" cy="5745163"/>
          </a:xfrm>
        </p:spPr>
        <p:txBody>
          <a:bodyPr>
            <a:normAutofit lnSpcReduction="10000"/>
          </a:bodyPr>
          <a:lstStyle/>
          <a:p>
            <a:pPr algn="ctr" eaLnBrk="1" hangingPunct="1"/>
            <a:endParaRPr lang="tr-TR" b="1" dirty="0" smtClean="0">
              <a:latin typeface="Comic Sans MS" pitchFamily="66" charset="0"/>
            </a:endParaRPr>
          </a:p>
          <a:p>
            <a:pPr algn="ctr" eaLnBrk="1" hangingPunct="1"/>
            <a:r>
              <a:rPr lang="tr-TR" b="1" dirty="0" smtClean="0">
                <a:latin typeface="Comic Sans MS" pitchFamily="66" charset="0"/>
              </a:rPr>
              <a:t>Ders çalışma programını dengeli yapınız. Sevdiğiniz veya başardığınız derslere ayırdığınız süre kadar diğer derslerde zaman ayırınız.</a:t>
            </a:r>
          </a:p>
          <a:p>
            <a:pPr algn="ctr" eaLnBrk="1" hangingPunct="1"/>
            <a:endParaRPr lang="tr-TR" b="1" dirty="0" smtClean="0">
              <a:latin typeface="Comic Sans MS" pitchFamily="66" charset="0"/>
            </a:endParaRPr>
          </a:p>
          <a:p>
            <a:pPr algn="ctr" eaLnBrk="1" hangingPunct="1"/>
            <a:endParaRPr lang="tr-TR" b="1" dirty="0" smtClean="0">
              <a:latin typeface="Comic Sans MS" pitchFamily="66" charset="0"/>
            </a:endParaRPr>
          </a:p>
          <a:p>
            <a:pPr algn="ctr" eaLnBrk="1" hangingPunct="1"/>
            <a:r>
              <a:rPr lang="tr-TR" b="1" dirty="0" smtClean="0">
                <a:latin typeface="Comic Sans MS" pitchFamily="66" charset="0"/>
              </a:rPr>
              <a:t>Öğrenmekte veya başarmakta güçlük çektiğiniz dersleri en iyi öğrendiğiniz zamanlarda çalışmaya özen gösteriniz.</a:t>
            </a:r>
          </a:p>
          <a:p>
            <a:pPr algn="ctr" eaLnBrk="1" hangingPunct="1"/>
            <a:endParaRPr lang="tr-TR" b="1" dirty="0" smtClean="0">
              <a:latin typeface="Comic Sans MS" pitchFamily="66" charset="0"/>
            </a:endParaRPr>
          </a:p>
          <a:p>
            <a:pPr algn="ctr" eaLnBrk="1" hangingPunct="1"/>
            <a:r>
              <a:rPr lang="tr-TR" b="1" dirty="0" smtClean="0">
                <a:latin typeface="Comic Sans MS" pitchFamily="66" charset="0"/>
              </a:rPr>
              <a:t>Haftalık programlarınızda sadece ders çalışmalara değil varsa hobilerinize de yer veriniz.</a:t>
            </a:r>
            <a:r>
              <a:rPr lang="tr-TR" dirty="0" smtClean="0">
                <a:latin typeface="Comic Sans MS" pitchFamily="66" charset="0"/>
              </a:rPr>
              <a:t> </a:t>
            </a:r>
          </a:p>
          <a:p>
            <a:pPr eaLnBrk="1" hangingPunct="1"/>
            <a:endParaRPr lang="tr-TR" dirty="0" smtClean="0">
              <a:latin typeface="Comic Sans MS" pitchFamily="66" charset="0"/>
            </a:endParaRPr>
          </a:p>
        </p:txBody>
      </p:sp>
      <p:pic>
        <p:nvPicPr>
          <p:cNvPr id="26628" name="Picture 5"/>
          <p:cNvPicPr>
            <a:picLocks noChangeAspect="1" noChangeArrowheads="1"/>
          </p:cNvPicPr>
          <p:nvPr/>
        </p:nvPicPr>
        <p:blipFill>
          <a:blip r:embed="rId3"/>
          <a:srcRect/>
          <a:stretch>
            <a:fillRect/>
          </a:stretch>
        </p:blipFill>
        <p:spPr bwMode="auto">
          <a:xfrm>
            <a:off x="381000" y="609600"/>
            <a:ext cx="609600" cy="762000"/>
          </a:xfrm>
          <a:prstGeom prst="rect">
            <a:avLst/>
          </a:prstGeom>
          <a:noFill/>
          <a:ln w="9525">
            <a:noFill/>
            <a:miter lim="800000"/>
            <a:headEnd/>
            <a:tailEnd/>
          </a:ln>
        </p:spPr>
      </p:pic>
      <p:pic>
        <p:nvPicPr>
          <p:cNvPr id="26629" name="Picture 6"/>
          <p:cNvPicPr>
            <a:picLocks noChangeAspect="1" noChangeArrowheads="1"/>
          </p:cNvPicPr>
          <p:nvPr/>
        </p:nvPicPr>
        <p:blipFill>
          <a:blip r:embed="rId3"/>
          <a:srcRect/>
          <a:stretch>
            <a:fillRect/>
          </a:stretch>
        </p:blipFill>
        <p:spPr bwMode="auto">
          <a:xfrm>
            <a:off x="304800" y="2667000"/>
            <a:ext cx="609600" cy="762000"/>
          </a:xfrm>
          <a:prstGeom prst="rect">
            <a:avLst/>
          </a:prstGeom>
          <a:noFill/>
          <a:ln w="9525">
            <a:noFill/>
            <a:miter lim="800000"/>
            <a:headEnd/>
            <a:tailEnd/>
          </a:ln>
        </p:spPr>
      </p:pic>
      <p:pic>
        <p:nvPicPr>
          <p:cNvPr id="26630" name="Picture 7"/>
          <p:cNvPicPr>
            <a:picLocks noChangeAspect="1" noChangeArrowheads="1"/>
          </p:cNvPicPr>
          <p:nvPr/>
        </p:nvPicPr>
        <p:blipFill>
          <a:blip r:embed="rId3"/>
          <a:srcRect/>
          <a:stretch>
            <a:fillRect/>
          </a:stretch>
        </p:blipFill>
        <p:spPr bwMode="auto">
          <a:xfrm>
            <a:off x="152400" y="4267200"/>
            <a:ext cx="609600" cy="762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7" name="Rectangle 3"/>
          <p:cNvSpPr>
            <a:spLocks noGrp="1" noChangeArrowheads="1"/>
          </p:cNvSpPr>
          <p:nvPr>
            <p:ph idx="1"/>
          </p:nvPr>
        </p:nvSpPr>
        <p:spPr>
          <a:xfrm>
            <a:off x="457200" y="381000"/>
            <a:ext cx="8229600" cy="5745163"/>
          </a:xfrm>
        </p:spPr>
        <p:txBody>
          <a:bodyPr>
            <a:normAutofit fontScale="85000" lnSpcReduction="10000"/>
          </a:bodyPr>
          <a:lstStyle/>
          <a:p>
            <a:pPr algn="ctr" eaLnBrk="1" hangingPunct="1"/>
            <a:endParaRPr lang="tr-TR" b="1" dirty="0" smtClean="0">
              <a:latin typeface="Comic Sans MS" pitchFamily="66" charset="0"/>
            </a:endParaRPr>
          </a:p>
          <a:p>
            <a:r>
              <a:rPr lang="tr-TR" b="1" dirty="0" smtClean="0">
                <a:latin typeface="Comic Sans MS" pitchFamily="66" charset="0"/>
              </a:rPr>
              <a:t>  Çalışacağınız dersleri planlarken, okuma yolu ile öğrenilecek Tarih, Türkçe gibi derslere çalışmanın başında yer vermek yararlı olur, böylece zihin yorulmadan yoğun okuma gerektiren konular daha iyi anlaşılır.</a:t>
            </a:r>
          </a:p>
          <a:p>
            <a:pPr algn="ctr" eaLnBrk="1" hangingPunct="1"/>
            <a:endParaRPr lang="tr-TR" b="1" dirty="0" smtClean="0">
              <a:latin typeface="Comic Sans MS" pitchFamily="66" charset="0"/>
            </a:endParaRPr>
          </a:p>
          <a:p>
            <a:endParaRPr lang="tr-TR" b="1" dirty="0" smtClean="0">
              <a:latin typeface="Comic Sans MS" pitchFamily="66" charset="0"/>
            </a:endParaRPr>
          </a:p>
          <a:p>
            <a:pPr>
              <a:buNone/>
            </a:pPr>
            <a:r>
              <a:rPr lang="tr-TR" b="1" dirty="0" smtClean="0">
                <a:latin typeface="Comic Sans MS" pitchFamily="66" charset="0"/>
              </a:rPr>
              <a:t>    Çalışmalarınızda çeşitliliğe yer verin, uzun saatler boyu tek bir ders çalışmak yerine, bu zamanı bloklar halinde değişik derslere ve konulara ayırın..</a:t>
            </a:r>
          </a:p>
          <a:p>
            <a:pPr algn="ctr" eaLnBrk="1" hangingPunct="1"/>
            <a:endParaRPr lang="tr-TR" b="1" dirty="0" smtClean="0">
              <a:latin typeface="Comic Sans MS" pitchFamily="66" charset="0"/>
            </a:endParaRPr>
          </a:p>
          <a:p>
            <a:pPr>
              <a:buNone/>
            </a:pPr>
            <a:r>
              <a:rPr lang="tr-TR" dirty="0" smtClean="0"/>
              <a:t>     </a:t>
            </a:r>
            <a:r>
              <a:rPr lang="tr-TR" b="1" dirty="0" smtClean="0">
                <a:latin typeface="Comic Sans MS" pitchFamily="66" charset="0"/>
              </a:rPr>
              <a:t>Çalışma zamanınızı yavaş yavaş arttırmalısınız.</a:t>
            </a:r>
          </a:p>
          <a:p>
            <a:pPr>
              <a:buNone/>
            </a:pPr>
            <a:r>
              <a:rPr lang="tr-TR" b="1" dirty="0" smtClean="0">
                <a:latin typeface="Comic Sans MS" pitchFamily="66" charset="0"/>
              </a:rPr>
              <a:t>  Ödevlerin çalışmanın sonunda yapılması öğrenilenlerin tekrar edilmesini sağlar. </a:t>
            </a:r>
          </a:p>
          <a:p>
            <a:pPr eaLnBrk="1" hangingPunct="1"/>
            <a:endParaRPr lang="tr-TR" dirty="0" smtClean="0">
              <a:latin typeface="Comic Sans MS" pitchFamily="66" charset="0"/>
            </a:endParaRPr>
          </a:p>
        </p:txBody>
      </p:sp>
      <p:pic>
        <p:nvPicPr>
          <p:cNvPr id="26628" name="Picture 5"/>
          <p:cNvPicPr>
            <a:picLocks noChangeAspect="1" noChangeArrowheads="1"/>
          </p:cNvPicPr>
          <p:nvPr/>
        </p:nvPicPr>
        <p:blipFill>
          <a:blip r:embed="rId3"/>
          <a:srcRect/>
          <a:stretch>
            <a:fillRect/>
          </a:stretch>
        </p:blipFill>
        <p:spPr bwMode="auto">
          <a:xfrm>
            <a:off x="381000" y="609600"/>
            <a:ext cx="609600" cy="762000"/>
          </a:xfrm>
          <a:prstGeom prst="rect">
            <a:avLst/>
          </a:prstGeom>
          <a:noFill/>
          <a:ln w="9525">
            <a:noFill/>
            <a:miter lim="800000"/>
            <a:headEnd/>
            <a:tailEnd/>
          </a:ln>
        </p:spPr>
      </p:pic>
      <p:pic>
        <p:nvPicPr>
          <p:cNvPr id="26629" name="Picture 6"/>
          <p:cNvPicPr>
            <a:picLocks noChangeAspect="1" noChangeArrowheads="1"/>
          </p:cNvPicPr>
          <p:nvPr/>
        </p:nvPicPr>
        <p:blipFill>
          <a:blip r:embed="rId3"/>
          <a:srcRect/>
          <a:stretch>
            <a:fillRect/>
          </a:stretch>
        </p:blipFill>
        <p:spPr bwMode="auto">
          <a:xfrm>
            <a:off x="428596" y="3286124"/>
            <a:ext cx="609600" cy="762000"/>
          </a:xfrm>
          <a:prstGeom prst="rect">
            <a:avLst/>
          </a:prstGeom>
          <a:noFill/>
          <a:ln w="9525">
            <a:noFill/>
            <a:miter lim="800000"/>
            <a:headEnd/>
            <a:tailEnd/>
          </a:ln>
        </p:spPr>
      </p:pic>
      <p:pic>
        <p:nvPicPr>
          <p:cNvPr id="26630" name="Picture 7"/>
          <p:cNvPicPr>
            <a:picLocks noChangeAspect="1" noChangeArrowheads="1"/>
          </p:cNvPicPr>
          <p:nvPr/>
        </p:nvPicPr>
        <p:blipFill>
          <a:blip r:embed="rId3"/>
          <a:srcRect/>
          <a:stretch>
            <a:fillRect/>
          </a:stretch>
        </p:blipFill>
        <p:spPr bwMode="auto">
          <a:xfrm>
            <a:off x="357158" y="4643446"/>
            <a:ext cx="609600" cy="762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41082" y="874714"/>
            <a:ext cx="248786" cy="369332"/>
          </a:xfrm>
          <a:prstGeom prst="rect">
            <a:avLst/>
          </a:prstGeom>
          <a:noFill/>
          <a:ln w="9525">
            <a:noFill/>
            <a:miter lim="800000"/>
            <a:headEnd/>
            <a:tailEnd/>
          </a:ln>
        </p:spPr>
        <p:txBody>
          <a:bodyPr wrap="none">
            <a:spAutoFit/>
          </a:bodyPr>
          <a:lstStyle/>
          <a:p>
            <a:r>
              <a:rPr lang="tr-TR"/>
              <a:t> </a:t>
            </a:r>
          </a:p>
        </p:txBody>
      </p:sp>
      <p:sp>
        <p:nvSpPr>
          <p:cNvPr id="10" name="1 Başlık"/>
          <p:cNvSpPr txBox="1">
            <a:spLocks/>
          </p:cNvSpPr>
          <p:nvPr/>
        </p:nvSpPr>
        <p:spPr>
          <a:xfrm>
            <a:off x="1828800" y="304800"/>
            <a:ext cx="7029480" cy="533400"/>
          </a:xfrm>
          <a:prstGeom prst="rect">
            <a:avLst/>
          </a:prstGeom>
          <a:ln>
            <a:noFill/>
          </a:ln>
        </p:spPr>
        <p:txBody>
          <a:bodyPr lIns="0" tIns="0" rIns="18288" bIns="0" anchor="b">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tr-TR" sz="3000" b="1" dirty="0">
                <a:ln w="11430"/>
                <a:solidFill>
                  <a:srgbClr val="7030A0"/>
                </a:solidFill>
                <a:latin typeface="Tahoma" pitchFamily="34" charset="0"/>
                <a:ea typeface="+mj-ea"/>
                <a:cs typeface="Tahoma" pitchFamily="34" charset="0"/>
              </a:rPr>
              <a:t>Okumayı Verimli Hale Getirmek</a:t>
            </a:r>
          </a:p>
        </p:txBody>
      </p:sp>
      <p:grpSp>
        <p:nvGrpSpPr>
          <p:cNvPr id="2" name="14 Grup"/>
          <p:cNvGrpSpPr>
            <a:grpSpLocks/>
          </p:cNvGrpSpPr>
          <p:nvPr/>
        </p:nvGrpSpPr>
        <p:grpSpPr bwMode="auto">
          <a:xfrm>
            <a:off x="2813539" y="3602039"/>
            <a:ext cx="1405304" cy="2244725"/>
            <a:chOff x="787396" y="392844"/>
            <a:chExt cx="1523039" cy="2245360"/>
          </a:xfrm>
        </p:grpSpPr>
        <p:sp>
          <p:nvSpPr>
            <p:cNvPr id="16" name="15 Dikdörtgen"/>
            <p:cNvSpPr/>
            <p:nvPr/>
          </p:nvSpPr>
          <p:spPr>
            <a:xfrm flipH="1">
              <a:off x="787396" y="524643"/>
              <a:ext cx="1370576" cy="21135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16 Dikdörtgen"/>
            <p:cNvSpPr/>
            <p:nvPr/>
          </p:nvSpPr>
          <p:spPr>
            <a:xfrm>
              <a:off x="939859" y="392844"/>
              <a:ext cx="1370576" cy="21135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99136" tIns="0" rIns="199136" bIns="199136" spcCol="1270" anchor="ctr"/>
            <a:lstStyle/>
            <a:p>
              <a:pPr defTabSz="1244600">
                <a:lnSpc>
                  <a:spcPct val="90000"/>
                </a:lnSpc>
                <a:spcAft>
                  <a:spcPct val="35000"/>
                </a:spcAft>
                <a:defRPr/>
              </a:pPr>
              <a:r>
                <a:rPr lang="tr-TR" sz="2800" b="1" dirty="0">
                  <a:latin typeface="Tahoma" pitchFamily="34" charset="0"/>
                  <a:cs typeface="Tahoma" pitchFamily="34" charset="0"/>
                </a:rPr>
                <a:t>LYS</a:t>
              </a:r>
            </a:p>
          </p:txBody>
        </p:sp>
      </p:grpSp>
      <p:graphicFrame>
        <p:nvGraphicFramePr>
          <p:cNvPr id="8" name="7 Diyagram"/>
          <p:cNvGraphicFramePr/>
          <p:nvPr/>
        </p:nvGraphicFramePr>
        <p:xfrm>
          <a:off x="984738" y="1000108"/>
          <a:ext cx="7315200"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457200" y="1600200"/>
            <a:ext cx="8186766" cy="4972072"/>
          </a:xfrm>
        </p:spPr>
        <p:txBody>
          <a:bodyPr/>
          <a:lstStyle/>
          <a:p>
            <a:pPr>
              <a:buNone/>
            </a:pPr>
            <a:r>
              <a:rPr lang="tr-TR" dirty="0" smtClean="0"/>
              <a:t>                  </a:t>
            </a:r>
          </a:p>
          <a:p>
            <a:endParaRPr lang="tr-TR" dirty="0" smtClean="0"/>
          </a:p>
          <a:p>
            <a:pPr>
              <a:buNone/>
            </a:pPr>
            <a:r>
              <a:rPr lang="tr-TR" sz="4000" dirty="0" smtClean="0">
                <a:solidFill>
                  <a:schemeClr val="accent3">
                    <a:lumMod val="50000"/>
                  </a:schemeClr>
                </a:solidFill>
                <a:latin typeface="Comic Sans MS" pitchFamily="66" charset="0"/>
              </a:rPr>
              <a:t>   SUNUMUMUZ BİTMİŞTİR</a:t>
            </a:r>
          </a:p>
          <a:p>
            <a:pPr>
              <a:buNone/>
            </a:pPr>
            <a:r>
              <a:rPr lang="tr-TR" sz="4000" dirty="0" smtClean="0">
                <a:solidFill>
                  <a:schemeClr val="accent3">
                    <a:lumMod val="50000"/>
                  </a:schemeClr>
                </a:solidFill>
                <a:latin typeface="Comic Sans MS" pitchFamily="66" charset="0"/>
              </a:rPr>
              <a:t>                                         		BAŞARILAR </a:t>
            </a:r>
            <a:endParaRPr lang="tr-TR" sz="4000" dirty="0">
              <a:solidFill>
                <a:schemeClr val="accent3">
                  <a:lumMod val="50000"/>
                </a:schemeClr>
              </a:solidFill>
              <a:latin typeface="Comic Sans MS" pitchFamily="66" charset="0"/>
            </a:endParaRPr>
          </a:p>
        </p:txBody>
      </p:sp>
      <p:pic>
        <p:nvPicPr>
          <p:cNvPr id="11266" name="Picture 2" descr="C:\Documents and Settings\Administrator\Desktop\REHBERLİK PANO1\rehberlik pano\CLİPARTLAR\CAROLERS.WMF"/>
          <p:cNvPicPr>
            <a:picLocks noChangeAspect="1" noChangeArrowheads="1"/>
          </p:cNvPicPr>
          <p:nvPr/>
        </p:nvPicPr>
        <p:blipFill>
          <a:blip r:embed="rId2"/>
          <a:srcRect/>
          <a:stretch>
            <a:fillRect/>
          </a:stretch>
        </p:blipFill>
        <p:spPr bwMode="auto">
          <a:xfrm>
            <a:off x="5195888" y="3303588"/>
            <a:ext cx="2982912" cy="2447925"/>
          </a:xfrm>
          <a:prstGeom prst="rect">
            <a:avLst/>
          </a:prstGeom>
          <a:noFill/>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836712"/>
            <a:ext cx="6870700" cy="1440160"/>
          </a:xfrm>
        </p:spPr>
        <p:txBody>
          <a:bodyPr>
            <a:normAutofit/>
          </a:bodyPr>
          <a:lstStyle/>
          <a:p>
            <a:r>
              <a:rPr lang="tr-TR" sz="2800" i="1" dirty="0">
                <a:solidFill>
                  <a:srgbClr val="C00000"/>
                </a:solidFill>
              </a:rPr>
              <a:t>BAŞARISIZ ÖĞRENCİ YOKTUR.</a:t>
            </a:r>
            <a:br>
              <a:rPr lang="tr-TR" sz="2800" i="1" dirty="0">
                <a:solidFill>
                  <a:srgbClr val="C00000"/>
                </a:solidFill>
              </a:rPr>
            </a:br>
            <a:r>
              <a:rPr lang="tr-TR" sz="2800" i="1" dirty="0">
                <a:solidFill>
                  <a:srgbClr val="C00000"/>
                </a:solidFill>
              </a:rPr>
              <a:t>DOĞRU ÇALIŞMA YÖNTEMİNİ BİLMEYEN    ÖĞRENCİ VARDIR. </a:t>
            </a:r>
            <a:endParaRPr lang="tr-TR" sz="2800" b="1" i="1" dirty="0" smtClean="0">
              <a:solidFill>
                <a:srgbClr val="C00000"/>
              </a:solidFill>
            </a:endParaRPr>
          </a:p>
        </p:txBody>
      </p:sp>
      <p:sp>
        <p:nvSpPr>
          <p:cNvPr id="4" name="3 Metin Yer Tutucusu"/>
          <p:cNvSpPr>
            <a:spLocks noGrp="1"/>
          </p:cNvSpPr>
          <p:nvPr>
            <p:ph type="body" sz="half" idx="2"/>
          </p:nvPr>
        </p:nvSpPr>
        <p:spPr>
          <a:xfrm>
            <a:off x="685800" y="2276872"/>
            <a:ext cx="7696200" cy="3672408"/>
          </a:xfrm>
        </p:spPr>
        <p:txBody>
          <a:bodyPr>
            <a:normAutofit fontScale="70000" lnSpcReduction="20000"/>
          </a:bodyPr>
          <a:lstStyle/>
          <a:p>
            <a:pPr>
              <a:buNone/>
            </a:pPr>
            <a:endParaRPr lang="tr-TR" b="1" dirty="0" smtClean="0"/>
          </a:p>
          <a:p>
            <a:r>
              <a:rPr lang="tr-TR" b="1" dirty="0" smtClean="0">
                <a:solidFill>
                  <a:srgbClr val="FF0000"/>
                </a:solidFill>
              </a:rPr>
              <a:t>ÖĞRENMEDE BAŞARIYI ETKİLEYEN EN ÖNEMLİ FAKTÖRLER</a:t>
            </a:r>
          </a:p>
          <a:p>
            <a:endParaRPr lang="tr-TR" b="1" dirty="0" smtClean="0"/>
          </a:p>
          <a:p>
            <a:r>
              <a:rPr lang="tr-TR" b="1" dirty="0" smtClean="0"/>
              <a:t>Öğrenmeye karşı istekli ve kararlı olmak,</a:t>
            </a:r>
          </a:p>
          <a:p>
            <a:endParaRPr lang="tr-TR" b="1" dirty="0" smtClean="0"/>
          </a:p>
          <a:p>
            <a:r>
              <a:rPr lang="tr-TR" b="1" dirty="0" smtClean="0"/>
              <a:t>Yeteneklerinize uygun bir çalışma sistemi geliştirmek, ders çalışma alışkanlığı kazanmaktır.</a:t>
            </a:r>
          </a:p>
          <a:p>
            <a:endParaRPr lang="tr-TR" b="1" dirty="0" smtClean="0"/>
          </a:p>
          <a:p>
            <a:r>
              <a:rPr lang="tr-TR" b="1" dirty="0" smtClean="0"/>
              <a:t>Her bireyin kişilik yapısı ve algılama özellikleri birbirinden farklı olduğundan geliştirilecek bu sistematik bireyin kendi şartlarına uygun olmalıdır</a:t>
            </a:r>
            <a:r>
              <a:rPr lang="tr-TR" dirty="0" smtClean="0"/>
              <a:t>.</a:t>
            </a:r>
          </a:p>
          <a:p>
            <a:endParaRPr lang="tr-TR" dirty="0"/>
          </a:p>
        </p:txBody>
      </p:sp>
      <p:sp>
        <p:nvSpPr>
          <p:cNvPr id="3" name="Çevrimiçi Resim Yer Tutucusu 2"/>
          <p:cNvSpPr>
            <a:spLocks noGrp="1"/>
          </p:cNvSpPr>
          <p:nvPr>
            <p:ph type="clipArt" sz="half" idx="1"/>
          </p:nvPr>
        </p:nvSpPr>
        <p:spPr/>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686800" cy="1143000"/>
          </a:xfrm>
        </p:spPr>
        <p:txBody>
          <a:bodyPr>
            <a:normAutofit fontScale="90000"/>
          </a:bodyPr>
          <a:lstStyle/>
          <a:p>
            <a:pPr lvl="1"/>
            <a:r>
              <a:rPr lang="tr-TR" sz="2900" b="1" dirty="0" smtClean="0"/>
              <a:t>	</a:t>
            </a:r>
            <a:r>
              <a:rPr lang="tr-TR" sz="4100" b="1" dirty="0" smtClean="0">
                <a:solidFill>
                  <a:schemeClr val="accent3">
                    <a:lumMod val="75000"/>
                  </a:schemeClr>
                </a:solidFill>
              </a:rPr>
              <a:t>Neden ders çalışmamız gerekli?</a:t>
            </a:r>
          </a:p>
        </p:txBody>
      </p:sp>
      <p:sp>
        <p:nvSpPr>
          <p:cNvPr id="3" name="2 İçerik Yer Tutucusu"/>
          <p:cNvSpPr>
            <a:spLocks noGrp="1"/>
          </p:cNvSpPr>
          <p:nvPr>
            <p:ph idx="1"/>
          </p:nvPr>
        </p:nvSpPr>
        <p:spPr>
          <a:xfrm>
            <a:off x="4286248" y="1928802"/>
            <a:ext cx="3857652" cy="4000528"/>
          </a:xfrm>
        </p:spPr>
        <p:txBody>
          <a:bodyPr>
            <a:normAutofit fontScale="77500" lnSpcReduction="20000"/>
          </a:bodyPr>
          <a:lstStyle/>
          <a:p>
            <a:pPr lvl="1">
              <a:buNone/>
            </a:pPr>
            <a:endParaRPr lang="tr-TR" sz="2900" b="1" dirty="0" smtClean="0"/>
          </a:p>
          <a:p>
            <a:pPr lvl="1">
              <a:buNone/>
            </a:pPr>
            <a:r>
              <a:rPr lang="tr-TR" sz="2900" b="1" dirty="0" smtClean="0"/>
              <a:t>BAŞARMA DUYGUSUNU YAŞAMAK</a:t>
            </a:r>
          </a:p>
          <a:p>
            <a:pPr lvl="1">
              <a:buNone/>
            </a:pPr>
            <a:endParaRPr lang="tr-TR" sz="2900" b="1" dirty="0" smtClean="0"/>
          </a:p>
          <a:p>
            <a:pPr lvl="1">
              <a:buNone/>
            </a:pPr>
            <a:r>
              <a:rPr lang="tr-TR" sz="2900" b="1" dirty="0" smtClean="0"/>
              <a:t>	</a:t>
            </a:r>
            <a:r>
              <a:rPr lang="tr-TR" sz="2900" b="1" dirty="0" smtClean="0">
                <a:solidFill>
                  <a:schemeClr val="accent1">
                    <a:lumMod val="50000"/>
                  </a:schemeClr>
                </a:solidFill>
                <a:latin typeface="Courier New" pitchFamily="49" charset="0"/>
              </a:rPr>
              <a:t>Verimli Ders Çalışan Öğrenci başardığını gördükçe daha çok mutlu olur ve bu duyguyu tekrar tekrar yaşamak ister. </a:t>
            </a:r>
          </a:p>
          <a:p>
            <a:pPr lvl="1">
              <a:buNone/>
            </a:pPr>
            <a:endParaRPr lang="tr-TR" sz="2900" b="1" dirty="0" smtClean="0"/>
          </a:p>
          <a:p>
            <a:pPr lvl="1">
              <a:buNone/>
            </a:pPr>
            <a:endParaRPr lang="tr-TR" sz="2900" b="1" dirty="0" smtClean="0"/>
          </a:p>
          <a:p>
            <a:endParaRPr lang="tr-TR" sz="4800" b="1" dirty="0" smtClean="0"/>
          </a:p>
          <a:p>
            <a:endParaRPr lang="tr-TR" sz="3200" b="1" dirty="0"/>
          </a:p>
        </p:txBody>
      </p:sp>
      <p:pic>
        <p:nvPicPr>
          <p:cNvPr id="4" name="Picture 3" descr="arada bir durup geçmişi düşün"/>
          <p:cNvPicPr>
            <a:picLocks noChangeAspect="1" noChangeArrowheads="1"/>
          </p:cNvPicPr>
          <p:nvPr/>
        </p:nvPicPr>
        <p:blipFill>
          <a:blip r:embed="rId2"/>
          <a:srcRect/>
          <a:stretch>
            <a:fillRect/>
          </a:stretch>
        </p:blipFill>
        <p:spPr>
          <a:xfrm>
            <a:off x="571472" y="1928802"/>
            <a:ext cx="3771900" cy="4016375"/>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143240" y="274638"/>
            <a:ext cx="4781560" cy="1143000"/>
          </a:xfrm>
        </p:spPr>
        <p:txBody>
          <a:bodyPr>
            <a:normAutofit fontScale="90000"/>
          </a:bodyPr>
          <a:lstStyle/>
          <a:p>
            <a:r>
              <a:rPr lang="tr-TR" dirty="0" smtClean="0">
                <a:solidFill>
                  <a:srgbClr val="C00000"/>
                </a:solidFill>
              </a:rPr>
              <a:t>Neden ders      	çalışamıyoruz ?</a:t>
            </a:r>
            <a:endParaRPr lang="tr-TR" dirty="0">
              <a:solidFill>
                <a:srgbClr val="C00000"/>
              </a:solidFill>
            </a:endParaRPr>
          </a:p>
        </p:txBody>
      </p:sp>
      <p:sp>
        <p:nvSpPr>
          <p:cNvPr id="3" name="2 İçerik Yer Tutucusu"/>
          <p:cNvSpPr>
            <a:spLocks noGrp="1"/>
          </p:cNvSpPr>
          <p:nvPr>
            <p:ph idx="1"/>
          </p:nvPr>
        </p:nvSpPr>
        <p:spPr/>
        <p:txBody>
          <a:bodyPr/>
          <a:lstStyle/>
          <a:p>
            <a:endParaRPr lang="tr-TR" dirty="0"/>
          </a:p>
        </p:txBody>
      </p:sp>
      <p:sp>
        <p:nvSpPr>
          <p:cNvPr id="4" name="3 Dikdörtgen"/>
          <p:cNvSpPr/>
          <p:nvPr/>
        </p:nvSpPr>
        <p:spPr>
          <a:xfrm>
            <a:off x="3143240" y="1500174"/>
            <a:ext cx="6000760" cy="5262979"/>
          </a:xfrm>
          <a:prstGeom prst="rect">
            <a:avLst/>
          </a:prstGeom>
        </p:spPr>
        <p:txBody>
          <a:bodyPr wrap="square">
            <a:spAutoFit/>
          </a:bodyPr>
          <a:lstStyle/>
          <a:p>
            <a:endParaRPr lang="tr-TR" dirty="0" smtClean="0"/>
          </a:p>
          <a:p>
            <a:r>
              <a:rPr lang="tr-TR" b="1" dirty="0" smtClean="0">
                <a:solidFill>
                  <a:srgbClr val="7030A0"/>
                </a:solidFill>
              </a:rPr>
              <a:t> </a:t>
            </a:r>
            <a:r>
              <a:rPr lang="tr-TR" b="1" dirty="0" smtClean="0">
                <a:solidFill>
                  <a:srgbClr val="7030A0"/>
                </a:solidFill>
                <a:latin typeface="Courier New" pitchFamily="49" charset="0"/>
              </a:rPr>
              <a:t>CEVAP: Ders çalışmaya başlamak için isteğimizin gelmesini bekler, çalışacağımız dersi sevmek </a:t>
            </a:r>
          </a:p>
          <a:p>
            <a:r>
              <a:rPr lang="tr-TR" b="1" dirty="0" smtClean="0">
                <a:solidFill>
                  <a:srgbClr val="7030A0"/>
                </a:solidFill>
                <a:latin typeface="Courier New" pitchFamily="49" charset="0"/>
              </a:rPr>
              <a:t>gerektiğine inanırız. Bununla ilgili olarak da; </a:t>
            </a:r>
          </a:p>
          <a:p>
            <a:r>
              <a:rPr lang="tr-TR" b="1" dirty="0" smtClean="0">
                <a:solidFill>
                  <a:srgbClr val="7030A0"/>
                </a:solidFill>
                <a:latin typeface="Courier New" pitchFamily="49" charset="0"/>
              </a:rPr>
              <a:t> “Çalışmam gerektiğini biliyorum ama çalışamıyorum” </a:t>
            </a:r>
          </a:p>
          <a:p>
            <a:r>
              <a:rPr lang="tr-TR" b="1" dirty="0" smtClean="0">
                <a:solidFill>
                  <a:srgbClr val="7030A0"/>
                </a:solidFill>
                <a:latin typeface="Courier New" pitchFamily="49" charset="0"/>
              </a:rPr>
              <a:t> “Ders çalışmak içimden gelmiyor” </a:t>
            </a:r>
          </a:p>
          <a:p>
            <a:r>
              <a:rPr lang="tr-TR" b="1" dirty="0" smtClean="0">
                <a:solidFill>
                  <a:srgbClr val="7030A0"/>
                </a:solidFill>
                <a:latin typeface="Courier New" pitchFamily="49" charset="0"/>
              </a:rPr>
              <a:t> “Bilmiyorum neden ama bir türlü dersin başına oturamıyorum....” vb. yakınmaları dile getirip bütün yıl boyunca ders çalışmaya başlayabilmek için içimizden ders çalışma isteğimizin gelmesini bekleriz. </a:t>
            </a:r>
          </a:p>
          <a:p>
            <a:r>
              <a:rPr lang="tr-TR" b="1" dirty="0" smtClean="0">
                <a:solidFill>
                  <a:srgbClr val="7030A0"/>
                </a:solidFill>
                <a:latin typeface="Courier New" pitchFamily="49" charset="0"/>
              </a:rPr>
              <a:t>	Oysa ders çalışma davranışı </a:t>
            </a:r>
            <a:r>
              <a:rPr lang="tr-TR" sz="2400" b="1" i="1" dirty="0" smtClean="0">
                <a:solidFill>
                  <a:srgbClr val="7030A0"/>
                </a:solidFill>
                <a:latin typeface="Courier New" pitchFamily="49" charset="0"/>
              </a:rPr>
              <a:t>isteğimize değil karar vermeye bağlıdır. </a:t>
            </a:r>
            <a:endParaRPr lang="tr-TR" sz="2400" b="1" i="1" dirty="0">
              <a:solidFill>
                <a:srgbClr val="7030A0"/>
              </a:solidFill>
              <a:latin typeface="Courier New" pitchFamily="49" charset="0"/>
            </a:endParaRPr>
          </a:p>
        </p:txBody>
      </p:sp>
      <p:pic>
        <p:nvPicPr>
          <p:cNvPr id="5" name="Picture 3" descr="AG00317_"/>
          <p:cNvPicPr>
            <a:picLocks noChangeAspect="1" noChangeArrowheads="1"/>
          </p:cNvPicPr>
          <p:nvPr/>
        </p:nvPicPr>
        <p:blipFill>
          <a:blip r:embed="rId4"/>
          <a:srcRect/>
          <a:stretch>
            <a:fillRect/>
          </a:stretch>
        </p:blipFill>
        <p:spPr bwMode="auto">
          <a:xfrm>
            <a:off x="0" y="0"/>
            <a:ext cx="3071802" cy="6858000"/>
          </a:xfrm>
          <a:prstGeom prst="rect">
            <a:avLst/>
          </a:prstGeom>
          <a:gradFill rotWithShape="0">
            <a:gsLst>
              <a:gs pos="0">
                <a:srgbClr val="FFFF66"/>
              </a:gs>
              <a:gs pos="100000">
                <a:schemeClr val="bg1"/>
              </a:gs>
            </a:gsLst>
            <a:lin ang="5400000" scaled="1"/>
          </a:grad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IRPM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7" name="WordArt 5"/>
          <p:cNvSpPr>
            <a:spLocks noChangeArrowheads="1" noChangeShapeType="1" noTextEdit="1"/>
          </p:cNvSpPr>
          <p:nvPr/>
        </p:nvSpPr>
        <p:spPr bwMode="auto">
          <a:xfrm>
            <a:off x="1049338" y="2028825"/>
            <a:ext cx="7339012" cy="1255713"/>
          </a:xfrm>
          <a:prstGeom prst="rect">
            <a:avLst/>
          </a:prstGeom>
        </p:spPr>
        <p:txBody>
          <a:bodyPr wrap="none" fromWordArt="1">
            <a:prstTxWarp prst="textCanDown">
              <a:avLst>
                <a:gd name="adj" fmla="val 0"/>
              </a:avLst>
            </a:prstTxWarp>
          </a:bodyPr>
          <a:lstStyle/>
          <a:p>
            <a:pPr algn="ctr"/>
            <a:r>
              <a:rPr lang="tr-TR" sz="3600" b="1" kern="10" dirty="0">
                <a:ln w="9525">
                  <a:solidFill>
                    <a:srgbClr val="000000"/>
                  </a:solidFill>
                  <a:round/>
                  <a:headEnd/>
                  <a:tailEnd/>
                </a:ln>
                <a:solidFill>
                  <a:schemeClr val="tx2"/>
                </a:solidFill>
                <a:latin typeface="Times New Roman"/>
                <a:cs typeface="Times New Roman"/>
              </a:rPr>
              <a:t>İÇ SEBEPLER</a:t>
            </a:r>
          </a:p>
          <a:p>
            <a:pPr algn="ctr"/>
            <a:endParaRPr lang="tr-TR" sz="3600" b="1" kern="10" dirty="0">
              <a:ln w="9525">
                <a:solidFill>
                  <a:srgbClr val="000000"/>
                </a:solidFill>
                <a:round/>
                <a:headEnd/>
                <a:tailEnd/>
              </a:ln>
              <a:solidFill>
                <a:schemeClr val="tx2"/>
              </a:solidFill>
              <a:latin typeface="Times New Roman"/>
              <a:cs typeface="Times New Roman"/>
            </a:endParaRPr>
          </a:p>
        </p:txBody>
      </p:sp>
      <p:sp>
        <p:nvSpPr>
          <p:cNvPr id="166919" name="WordArt 7"/>
          <p:cNvSpPr>
            <a:spLocks noChangeArrowheads="1" noChangeShapeType="1" noTextEdit="1"/>
          </p:cNvSpPr>
          <p:nvPr/>
        </p:nvSpPr>
        <p:spPr bwMode="auto">
          <a:xfrm>
            <a:off x="546100" y="836613"/>
            <a:ext cx="7339013" cy="1039812"/>
          </a:xfrm>
          <a:prstGeom prst="rect">
            <a:avLst/>
          </a:prstGeom>
        </p:spPr>
        <p:txBody>
          <a:bodyPr wrap="none" fromWordArt="1">
            <a:prstTxWarp prst="textCanDown">
              <a:avLst>
                <a:gd name="adj" fmla="val 0"/>
              </a:avLst>
            </a:prstTxWarp>
          </a:bodyPr>
          <a:lstStyle/>
          <a:p>
            <a:pPr algn="ctr"/>
            <a:r>
              <a:rPr lang="tr-TR" sz="3600" b="1" kern="10" dirty="0">
                <a:ln w="9525">
                  <a:solidFill>
                    <a:srgbClr val="000000"/>
                  </a:solidFill>
                  <a:round/>
                  <a:headEnd/>
                  <a:tailEnd/>
                </a:ln>
                <a:solidFill>
                  <a:schemeClr val="tx2"/>
                </a:solidFill>
                <a:latin typeface="Times New Roman"/>
                <a:cs typeface="Times New Roman"/>
              </a:rPr>
              <a:t>ZİHNİN DAĞILMASINA YOL AÇAN</a:t>
            </a:r>
          </a:p>
        </p:txBody>
      </p:sp>
      <p:sp>
        <p:nvSpPr>
          <p:cNvPr id="166921" name="WordArt 9"/>
          <p:cNvSpPr>
            <a:spLocks noChangeArrowheads="1" noChangeShapeType="1" noTextEdit="1"/>
          </p:cNvSpPr>
          <p:nvPr/>
        </p:nvSpPr>
        <p:spPr bwMode="auto">
          <a:xfrm>
            <a:off x="3059113" y="3625850"/>
            <a:ext cx="3889375" cy="523875"/>
          </a:xfrm>
          <a:prstGeom prst="rect">
            <a:avLst/>
          </a:prstGeom>
        </p:spPr>
        <p:txBody>
          <a:bodyPr wrap="none" fromWordArt="1">
            <a:prstTxWarp prst="textPlain">
              <a:avLst>
                <a:gd name="adj" fmla="val 50000"/>
              </a:avLst>
            </a:prstTxWarp>
          </a:bodyPr>
          <a:lstStyle/>
          <a:p>
            <a:pPr algn="ctr"/>
            <a:r>
              <a:rPr lang="tr-TR" sz="3600" kern="10" dirty="0">
                <a:ln w="9525">
                  <a:solidFill>
                    <a:schemeClr val="folHlink"/>
                  </a:solidFill>
                  <a:round/>
                  <a:headEnd/>
                  <a:tailEnd/>
                </a:ln>
                <a:solidFill>
                  <a:schemeClr val="tx2"/>
                </a:solidFill>
                <a:effectLst>
                  <a:outerShdw dist="563972" dir="14049741" sx="125000" sy="125000" algn="tl" rotWithShape="0">
                    <a:srgbClr val="C7DFD3">
                      <a:alpha val="79999"/>
                    </a:srgbClr>
                  </a:outerShdw>
                </a:effectLst>
                <a:latin typeface="Times New Roman"/>
                <a:cs typeface="Times New Roman"/>
              </a:rPr>
              <a:t>Hayal Kurmak...</a:t>
            </a:r>
          </a:p>
        </p:txBody>
      </p:sp>
      <p:sp>
        <p:nvSpPr>
          <p:cNvPr id="166922" name="Oval 10"/>
          <p:cNvSpPr>
            <a:spLocks noChangeArrowheads="1"/>
          </p:cNvSpPr>
          <p:nvPr/>
        </p:nvSpPr>
        <p:spPr bwMode="auto">
          <a:xfrm>
            <a:off x="2124075" y="3646488"/>
            <a:ext cx="215900" cy="287337"/>
          </a:xfrm>
          <a:prstGeom prst="ellipse">
            <a:avLst/>
          </a:prstGeom>
          <a:solidFill>
            <a:schemeClr val="tx2"/>
          </a:solidFill>
          <a:ln w="9525">
            <a:solidFill>
              <a:schemeClr val="tx1"/>
            </a:solidFill>
            <a:round/>
            <a:headEnd/>
            <a:tailEnd/>
          </a:ln>
        </p:spPr>
        <p:txBody>
          <a:bodyPr wrap="none" anchor="ctr"/>
          <a:lstStyle/>
          <a:p>
            <a:endParaRPr lang="tr-TR"/>
          </a:p>
        </p:txBody>
      </p:sp>
      <p:sp>
        <p:nvSpPr>
          <p:cNvPr id="166923" name="Oval 11"/>
          <p:cNvSpPr>
            <a:spLocks noChangeArrowheads="1"/>
          </p:cNvSpPr>
          <p:nvPr/>
        </p:nvSpPr>
        <p:spPr bwMode="auto">
          <a:xfrm>
            <a:off x="2124075" y="4870450"/>
            <a:ext cx="215900" cy="287338"/>
          </a:xfrm>
          <a:prstGeom prst="ellipse">
            <a:avLst/>
          </a:prstGeom>
          <a:solidFill>
            <a:schemeClr val="tx2"/>
          </a:solidFill>
          <a:ln w="9525">
            <a:solidFill>
              <a:schemeClr val="tx1"/>
            </a:solidFill>
            <a:round/>
            <a:headEnd/>
            <a:tailEnd/>
          </a:ln>
        </p:spPr>
        <p:txBody>
          <a:bodyPr wrap="none" anchor="ctr"/>
          <a:lstStyle/>
          <a:p>
            <a:endParaRPr lang="tr-TR"/>
          </a:p>
        </p:txBody>
      </p:sp>
      <p:sp>
        <p:nvSpPr>
          <p:cNvPr id="166924" name="WordArt 12"/>
          <p:cNvSpPr>
            <a:spLocks noChangeArrowheads="1" noChangeShapeType="1" noTextEdit="1"/>
          </p:cNvSpPr>
          <p:nvPr/>
        </p:nvSpPr>
        <p:spPr bwMode="auto">
          <a:xfrm>
            <a:off x="3101975" y="4776788"/>
            <a:ext cx="3775075" cy="523875"/>
          </a:xfrm>
          <a:prstGeom prst="rect">
            <a:avLst/>
          </a:prstGeom>
        </p:spPr>
        <p:txBody>
          <a:bodyPr wrap="none" fromWordArt="1">
            <a:prstTxWarp prst="textPlain">
              <a:avLst>
                <a:gd name="adj" fmla="val 50000"/>
              </a:avLst>
            </a:prstTxWarp>
          </a:bodyPr>
          <a:lstStyle/>
          <a:p>
            <a:pPr algn="ctr"/>
            <a:r>
              <a:rPr lang="tr-TR" sz="3600" kern="10">
                <a:ln w="9525">
                  <a:solidFill>
                    <a:schemeClr val="tx1"/>
                  </a:solidFill>
                  <a:round/>
                  <a:headEnd/>
                  <a:tailEnd/>
                </a:ln>
                <a:effectLst>
                  <a:outerShdw dist="563972" dir="14049741" sx="125000" sy="125000" algn="tl" rotWithShape="0">
                    <a:srgbClr val="C7DFD3">
                      <a:alpha val="79999"/>
                    </a:srgbClr>
                  </a:outerShdw>
                </a:effectLst>
                <a:latin typeface="Times New Roman"/>
                <a:cs typeface="Times New Roman"/>
              </a:rPr>
              <a:t>Endişeler...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6919"/>
                                        </p:tgtEl>
                                        <p:attrNameLst>
                                          <p:attrName>style.visibility</p:attrName>
                                        </p:attrNameLst>
                                      </p:cBhvr>
                                      <p:to>
                                        <p:strVal val="visible"/>
                                      </p:to>
                                    </p:set>
                                    <p:anim calcmode="lin" valueType="num">
                                      <p:cBhvr>
                                        <p:cTn id="7" dur="500" fill="hold"/>
                                        <p:tgtEl>
                                          <p:spTgt spid="166919"/>
                                        </p:tgtEl>
                                        <p:attrNameLst>
                                          <p:attrName>ppt_w</p:attrName>
                                        </p:attrNameLst>
                                      </p:cBhvr>
                                      <p:tavLst>
                                        <p:tav tm="0">
                                          <p:val>
                                            <p:fltVal val="0"/>
                                          </p:val>
                                        </p:tav>
                                        <p:tav tm="100000">
                                          <p:val>
                                            <p:strVal val="#ppt_w"/>
                                          </p:val>
                                        </p:tav>
                                      </p:tavLst>
                                    </p:anim>
                                    <p:anim calcmode="lin" valueType="num">
                                      <p:cBhvr>
                                        <p:cTn id="8" dur="500" fill="hold"/>
                                        <p:tgtEl>
                                          <p:spTgt spid="16691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6" fill="hold" grpId="0" nodeType="clickEffect">
                                  <p:stCondLst>
                                    <p:cond delay="0"/>
                                  </p:stCondLst>
                                  <p:childTnLst>
                                    <p:set>
                                      <p:cBhvr>
                                        <p:cTn id="12" dur="1" fill="hold">
                                          <p:stCondLst>
                                            <p:cond delay="0"/>
                                          </p:stCondLst>
                                        </p:cTn>
                                        <p:tgtEl>
                                          <p:spTgt spid="166917"/>
                                        </p:tgtEl>
                                        <p:attrNameLst>
                                          <p:attrName>style.visibility</p:attrName>
                                        </p:attrNameLst>
                                      </p:cBhvr>
                                      <p:to>
                                        <p:strVal val="visible"/>
                                      </p:to>
                                    </p:set>
                                    <p:anim calcmode="lin" valueType="num">
                                      <p:cBhvr>
                                        <p:cTn id="13" dur="2000" fill="hold"/>
                                        <p:tgtEl>
                                          <p:spTgt spid="166917"/>
                                        </p:tgtEl>
                                        <p:attrNameLst>
                                          <p:attrName>ppt_w</p:attrName>
                                        </p:attrNameLst>
                                      </p:cBhvr>
                                      <p:tavLst>
                                        <p:tav tm="0">
                                          <p:val>
                                            <p:strVal val="(6*min(max(#ppt_w*#ppt_h,.3),1)-7.4)/-.7*#ppt_w"/>
                                          </p:val>
                                        </p:tav>
                                        <p:tav tm="100000">
                                          <p:val>
                                            <p:strVal val="#ppt_w"/>
                                          </p:val>
                                        </p:tav>
                                      </p:tavLst>
                                    </p:anim>
                                    <p:anim calcmode="lin" valueType="num">
                                      <p:cBhvr>
                                        <p:cTn id="14" dur="2000" fill="hold"/>
                                        <p:tgtEl>
                                          <p:spTgt spid="166917"/>
                                        </p:tgtEl>
                                        <p:attrNameLst>
                                          <p:attrName>ppt_h</p:attrName>
                                        </p:attrNameLst>
                                      </p:cBhvr>
                                      <p:tavLst>
                                        <p:tav tm="0">
                                          <p:val>
                                            <p:strVal val="(6*min(max(#ppt_w*#ppt_h,.3),1)-7.4)/-.7*#ppt_h"/>
                                          </p:val>
                                        </p:tav>
                                        <p:tav tm="100000">
                                          <p:val>
                                            <p:strVal val="#ppt_h"/>
                                          </p:val>
                                        </p:tav>
                                      </p:tavLst>
                                    </p:anim>
                                    <p:anim calcmode="lin" valueType="num">
                                      <p:cBhvr>
                                        <p:cTn id="15" dur="2000" fill="hold"/>
                                        <p:tgtEl>
                                          <p:spTgt spid="166917"/>
                                        </p:tgtEl>
                                        <p:attrNameLst>
                                          <p:attrName>ppt_x</p:attrName>
                                        </p:attrNameLst>
                                      </p:cBhvr>
                                      <p:tavLst>
                                        <p:tav tm="0">
                                          <p:val>
                                            <p:fltVal val="0.5"/>
                                          </p:val>
                                        </p:tav>
                                        <p:tav tm="100000">
                                          <p:val>
                                            <p:strVal val="#ppt_x"/>
                                          </p:val>
                                        </p:tav>
                                      </p:tavLst>
                                    </p:anim>
                                    <p:anim calcmode="lin" valueType="num">
                                      <p:cBhvr>
                                        <p:cTn id="16" dur="2000" fill="hold"/>
                                        <p:tgtEl>
                                          <p:spTgt spid="166917"/>
                                        </p:tgtEl>
                                        <p:attrNameLst>
                                          <p:attrName>ppt_y</p:attrName>
                                        </p:attrNameLst>
                                      </p:cBhvr>
                                      <p:tavLst>
                                        <p:tav tm="0">
                                          <p:val>
                                            <p:strVal val="1+(6*min(max(#ppt_w*#ppt_h,.3),1)-7.4)/-.7*#ppt_h/2"/>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166922"/>
                                        </p:tgtEl>
                                        <p:attrNameLst>
                                          <p:attrName>style.visibility</p:attrName>
                                        </p:attrNameLst>
                                      </p:cBhvr>
                                      <p:to>
                                        <p:strVal val="visible"/>
                                      </p:to>
                                    </p:set>
                                    <p:animEffect transition="in" filter="wipe(down)">
                                      <p:cBhvr>
                                        <p:cTn id="20" dur="580">
                                          <p:stCondLst>
                                            <p:cond delay="0"/>
                                          </p:stCondLst>
                                        </p:cTn>
                                        <p:tgtEl>
                                          <p:spTgt spid="166922"/>
                                        </p:tgtEl>
                                      </p:cBhvr>
                                    </p:animEffect>
                                    <p:anim calcmode="lin" valueType="num">
                                      <p:cBhvr>
                                        <p:cTn id="21" dur="1822" tmFilter="0,0; 0.14,0.36; 0.43,0.73; 0.71,0.91; 1.0,1.0">
                                          <p:stCondLst>
                                            <p:cond delay="0"/>
                                          </p:stCondLst>
                                        </p:cTn>
                                        <p:tgtEl>
                                          <p:spTgt spid="16692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6692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6692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6692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66922"/>
                                        </p:tgtEl>
                                        <p:attrNameLst>
                                          <p:attrName>ppt_y</p:attrName>
                                        </p:attrNameLst>
                                      </p:cBhvr>
                                      <p:tavLst>
                                        <p:tav tm="0" fmla="#ppt_y-sin(pi*$)/81">
                                          <p:val>
                                            <p:fltVal val="0"/>
                                          </p:val>
                                        </p:tav>
                                        <p:tav tm="100000">
                                          <p:val>
                                            <p:fltVal val="1"/>
                                          </p:val>
                                        </p:tav>
                                      </p:tavLst>
                                    </p:anim>
                                    <p:animScale>
                                      <p:cBhvr>
                                        <p:cTn id="26" dur="26">
                                          <p:stCondLst>
                                            <p:cond delay="650"/>
                                          </p:stCondLst>
                                        </p:cTn>
                                        <p:tgtEl>
                                          <p:spTgt spid="166922"/>
                                        </p:tgtEl>
                                      </p:cBhvr>
                                      <p:to x="100000" y="60000"/>
                                    </p:animScale>
                                    <p:animScale>
                                      <p:cBhvr>
                                        <p:cTn id="27" dur="166" decel="50000">
                                          <p:stCondLst>
                                            <p:cond delay="676"/>
                                          </p:stCondLst>
                                        </p:cTn>
                                        <p:tgtEl>
                                          <p:spTgt spid="166922"/>
                                        </p:tgtEl>
                                      </p:cBhvr>
                                      <p:to x="100000" y="100000"/>
                                    </p:animScale>
                                    <p:animScale>
                                      <p:cBhvr>
                                        <p:cTn id="28" dur="26">
                                          <p:stCondLst>
                                            <p:cond delay="1312"/>
                                          </p:stCondLst>
                                        </p:cTn>
                                        <p:tgtEl>
                                          <p:spTgt spid="166922"/>
                                        </p:tgtEl>
                                      </p:cBhvr>
                                      <p:to x="100000" y="80000"/>
                                    </p:animScale>
                                    <p:animScale>
                                      <p:cBhvr>
                                        <p:cTn id="29" dur="166" decel="50000">
                                          <p:stCondLst>
                                            <p:cond delay="1338"/>
                                          </p:stCondLst>
                                        </p:cTn>
                                        <p:tgtEl>
                                          <p:spTgt spid="166922"/>
                                        </p:tgtEl>
                                      </p:cBhvr>
                                      <p:to x="100000" y="100000"/>
                                    </p:animScale>
                                    <p:animScale>
                                      <p:cBhvr>
                                        <p:cTn id="30" dur="26">
                                          <p:stCondLst>
                                            <p:cond delay="1642"/>
                                          </p:stCondLst>
                                        </p:cTn>
                                        <p:tgtEl>
                                          <p:spTgt spid="166922"/>
                                        </p:tgtEl>
                                      </p:cBhvr>
                                      <p:to x="100000" y="90000"/>
                                    </p:animScale>
                                    <p:animScale>
                                      <p:cBhvr>
                                        <p:cTn id="31" dur="166" decel="50000">
                                          <p:stCondLst>
                                            <p:cond delay="1668"/>
                                          </p:stCondLst>
                                        </p:cTn>
                                        <p:tgtEl>
                                          <p:spTgt spid="166922"/>
                                        </p:tgtEl>
                                      </p:cBhvr>
                                      <p:to x="100000" y="100000"/>
                                    </p:animScale>
                                    <p:animScale>
                                      <p:cBhvr>
                                        <p:cTn id="32" dur="26">
                                          <p:stCondLst>
                                            <p:cond delay="1808"/>
                                          </p:stCondLst>
                                        </p:cTn>
                                        <p:tgtEl>
                                          <p:spTgt spid="166922"/>
                                        </p:tgtEl>
                                      </p:cBhvr>
                                      <p:to x="100000" y="95000"/>
                                    </p:animScale>
                                    <p:animScale>
                                      <p:cBhvr>
                                        <p:cTn id="33" dur="166" decel="50000">
                                          <p:stCondLst>
                                            <p:cond delay="1834"/>
                                          </p:stCondLst>
                                        </p:cTn>
                                        <p:tgtEl>
                                          <p:spTgt spid="166922"/>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66921"/>
                                        </p:tgtEl>
                                        <p:attrNameLst>
                                          <p:attrName>style.visibility</p:attrName>
                                        </p:attrNameLst>
                                      </p:cBhvr>
                                      <p:to>
                                        <p:strVal val="visible"/>
                                      </p:to>
                                    </p:set>
                                    <p:animEffect transition="in" filter="wipe(down)">
                                      <p:cBhvr>
                                        <p:cTn id="38" dur="580">
                                          <p:stCondLst>
                                            <p:cond delay="0"/>
                                          </p:stCondLst>
                                        </p:cTn>
                                        <p:tgtEl>
                                          <p:spTgt spid="166921"/>
                                        </p:tgtEl>
                                      </p:cBhvr>
                                    </p:animEffect>
                                    <p:anim calcmode="lin" valueType="num">
                                      <p:cBhvr>
                                        <p:cTn id="39" dur="1822" tmFilter="0,0; 0.14,0.36; 0.43,0.73; 0.71,0.91; 1.0,1.0">
                                          <p:stCondLst>
                                            <p:cond delay="0"/>
                                          </p:stCondLst>
                                        </p:cTn>
                                        <p:tgtEl>
                                          <p:spTgt spid="166921"/>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66921"/>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66921"/>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66921"/>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66921"/>
                                        </p:tgtEl>
                                        <p:attrNameLst>
                                          <p:attrName>ppt_y</p:attrName>
                                        </p:attrNameLst>
                                      </p:cBhvr>
                                      <p:tavLst>
                                        <p:tav tm="0" fmla="#ppt_y-sin(pi*$)/81">
                                          <p:val>
                                            <p:fltVal val="0"/>
                                          </p:val>
                                        </p:tav>
                                        <p:tav tm="100000">
                                          <p:val>
                                            <p:fltVal val="1"/>
                                          </p:val>
                                        </p:tav>
                                      </p:tavLst>
                                    </p:anim>
                                    <p:animScale>
                                      <p:cBhvr>
                                        <p:cTn id="44" dur="26">
                                          <p:stCondLst>
                                            <p:cond delay="650"/>
                                          </p:stCondLst>
                                        </p:cTn>
                                        <p:tgtEl>
                                          <p:spTgt spid="166921"/>
                                        </p:tgtEl>
                                      </p:cBhvr>
                                      <p:to x="100000" y="60000"/>
                                    </p:animScale>
                                    <p:animScale>
                                      <p:cBhvr>
                                        <p:cTn id="45" dur="166" decel="50000">
                                          <p:stCondLst>
                                            <p:cond delay="676"/>
                                          </p:stCondLst>
                                        </p:cTn>
                                        <p:tgtEl>
                                          <p:spTgt spid="166921"/>
                                        </p:tgtEl>
                                      </p:cBhvr>
                                      <p:to x="100000" y="100000"/>
                                    </p:animScale>
                                    <p:animScale>
                                      <p:cBhvr>
                                        <p:cTn id="46" dur="26">
                                          <p:stCondLst>
                                            <p:cond delay="1312"/>
                                          </p:stCondLst>
                                        </p:cTn>
                                        <p:tgtEl>
                                          <p:spTgt spid="166921"/>
                                        </p:tgtEl>
                                      </p:cBhvr>
                                      <p:to x="100000" y="80000"/>
                                    </p:animScale>
                                    <p:animScale>
                                      <p:cBhvr>
                                        <p:cTn id="47" dur="166" decel="50000">
                                          <p:stCondLst>
                                            <p:cond delay="1338"/>
                                          </p:stCondLst>
                                        </p:cTn>
                                        <p:tgtEl>
                                          <p:spTgt spid="166921"/>
                                        </p:tgtEl>
                                      </p:cBhvr>
                                      <p:to x="100000" y="100000"/>
                                    </p:animScale>
                                    <p:animScale>
                                      <p:cBhvr>
                                        <p:cTn id="48" dur="26">
                                          <p:stCondLst>
                                            <p:cond delay="1642"/>
                                          </p:stCondLst>
                                        </p:cTn>
                                        <p:tgtEl>
                                          <p:spTgt spid="166921"/>
                                        </p:tgtEl>
                                      </p:cBhvr>
                                      <p:to x="100000" y="90000"/>
                                    </p:animScale>
                                    <p:animScale>
                                      <p:cBhvr>
                                        <p:cTn id="49" dur="166" decel="50000">
                                          <p:stCondLst>
                                            <p:cond delay="1668"/>
                                          </p:stCondLst>
                                        </p:cTn>
                                        <p:tgtEl>
                                          <p:spTgt spid="166921"/>
                                        </p:tgtEl>
                                      </p:cBhvr>
                                      <p:to x="100000" y="100000"/>
                                    </p:animScale>
                                    <p:animScale>
                                      <p:cBhvr>
                                        <p:cTn id="50" dur="26">
                                          <p:stCondLst>
                                            <p:cond delay="1808"/>
                                          </p:stCondLst>
                                        </p:cTn>
                                        <p:tgtEl>
                                          <p:spTgt spid="166921"/>
                                        </p:tgtEl>
                                      </p:cBhvr>
                                      <p:to x="100000" y="95000"/>
                                    </p:animScale>
                                    <p:animScale>
                                      <p:cBhvr>
                                        <p:cTn id="51" dur="166" decel="50000">
                                          <p:stCondLst>
                                            <p:cond delay="1834"/>
                                          </p:stCondLst>
                                        </p:cTn>
                                        <p:tgtEl>
                                          <p:spTgt spid="166921"/>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166923"/>
                                        </p:tgtEl>
                                        <p:attrNameLst>
                                          <p:attrName>style.visibility</p:attrName>
                                        </p:attrNameLst>
                                      </p:cBhvr>
                                      <p:to>
                                        <p:strVal val="visible"/>
                                      </p:to>
                                    </p:set>
                                    <p:animEffect transition="in" filter="wipe(down)">
                                      <p:cBhvr>
                                        <p:cTn id="56" dur="580">
                                          <p:stCondLst>
                                            <p:cond delay="0"/>
                                          </p:stCondLst>
                                        </p:cTn>
                                        <p:tgtEl>
                                          <p:spTgt spid="166923"/>
                                        </p:tgtEl>
                                      </p:cBhvr>
                                    </p:animEffect>
                                    <p:anim calcmode="lin" valueType="num">
                                      <p:cBhvr>
                                        <p:cTn id="57" dur="1822" tmFilter="0,0; 0.14,0.36; 0.43,0.73; 0.71,0.91; 1.0,1.0">
                                          <p:stCondLst>
                                            <p:cond delay="0"/>
                                          </p:stCondLst>
                                        </p:cTn>
                                        <p:tgtEl>
                                          <p:spTgt spid="166923"/>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66923"/>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66923"/>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66923"/>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66923"/>
                                        </p:tgtEl>
                                        <p:attrNameLst>
                                          <p:attrName>ppt_y</p:attrName>
                                        </p:attrNameLst>
                                      </p:cBhvr>
                                      <p:tavLst>
                                        <p:tav tm="0" fmla="#ppt_y-sin(pi*$)/81">
                                          <p:val>
                                            <p:fltVal val="0"/>
                                          </p:val>
                                        </p:tav>
                                        <p:tav tm="100000">
                                          <p:val>
                                            <p:fltVal val="1"/>
                                          </p:val>
                                        </p:tav>
                                      </p:tavLst>
                                    </p:anim>
                                    <p:animScale>
                                      <p:cBhvr>
                                        <p:cTn id="62" dur="26">
                                          <p:stCondLst>
                                            <p:cond delay="650"/>
                                          </p:stCondLst>
                                        </p:cTn>
                                        <p:tgtEl>
                                          <p:spTgt spid="166923"/>
                                        </p:tgtEl>
                                      </p:cBhvr>
                                      <p:to x="100000" y="60000"/>
                                    </p:animScale>
                                    <p:animScale>
                                      <p:cBhvr>
                                        <p:cTn id="63" dur="166" decel="50000">
                                          <p:stCondLst>
                                            <p:cond delay="676"/>
                                          </p:stCondLst>
                                        </p:cTn>
                                        <p:tgtEl>
                                          <p:spTgt spid="166923"/>
                                        </p:tgtEl>
                                      </p:cBhvr>
                                      <p:to x="100000" y="100000"/>
                                    </p:animScale>
                                    <p:animScale>
                                      <p:cBhvr>
                                        <p:cTn id="64" dur="26">
                                          <p:stCondLst>
                                            <p:cond delay="1312"/>
                                          </p:stCondLst>
                                        </p:cTn>
                                        <p:tgtEl>
                                          <p:spTgt spid="166923"/>
                                        </p:tgtEl>
                                      </p:cBhvr>
                                      <p:to x="100000" y="80000"/>
                                    </p:animScale>
                                    <p:animScale>
                                      <p:cBhvr>
                                        <p:cTn id="65" dur="166" decel="50000">
                                          <p:stCondLst>
                                            <p:cond delay="1338"/>
                                          </p:stCondLst>
                                        </p:cTn>
                                        <p:tgtEl>
                                          <p:spTgt spid="166923"/>
                                        </p:tgtEl>
                                      </p:cBhvr>
                                      <p:to x="100000" y="100000"/>
                                    </p:animScale>
                                    <p:animScale>
                                      <p:cBhvr>
                                        <p:cTn id="66" dur="26">
                                          <p:stCondLst>
                                            <p:cond delay="1642"/>
                                          </p:stCondLst>
                                        </p:cTn>
                                        <p:tgtEl>
                                          <p:spTgt spid="166923"/>
                                        </p:tgtEl>
                                      </p:cBhvr>
                                      <p:to x="100000" y="90000"/>
                                    </p:animScale>
                                    <p:animScale>
                                      <p:cBhvr>
                                        <p:cTn id="67" dur="166" decel="50000">
                                          <p:stCondLst>
                                            <p:cond delay="1668"/>
                                          </p:stCondLst>
                                        </p:cTn>
                                        <p:tgtEl>
                                          <p:spTgt spid="166923"/>
                                        </p:tgtEl>
                                      </p:cBhvr>
                                      <p:to x="100000" y="100000"/>
                                    </p:animScale>
                                    <p:animScale>
                                      <p:cBhvr>
                                        <p:cTn id="68" dur="26">
                                          <p:stCondLst>
                                            <p:cond delay="1808"/>
                                          </p:stCondLst>
                                        </p:cTn>
                                        <p:tgtEl>
                                          <p:spTgt spid="166923"/>
                                        </p:tgtEl>
                                      </p:cBhvr>
                                      <p:to x="100000" y="95000"/>
                                    </p:animScale>
                                    <p:animScale>
                                      <p:cBhvr>
                                        <p:cTn id="69" dur="166" decel="50000">
                                          <p:stCondLst>
                                            <p:cond delay="1834"/>
                                          </p:stCondLst>
                                        </p:cTn>
                                        <p:tgtEl>
                                          <p:spTgt spid="1669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7" grpId="0" animBg="1"/>
      <p:bldP spid="166919" grpId="0" animBg="1"/>
      <p:bldP spid="166921" grpId="0" animBg="1"/>
      <p:bldP spid="1669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ağımlılıklar 1,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WordArt 4"/>
          <p:cNvSpPr>
            <a:spLocks noChangeArrowheads="1" noChangeShapeType="1" noTextEdit="1"/>
          </p:cNvSpPr>
          <p:nvPr/>
        </p:nvSpPr>
        <p:spPr bwMode="auto">
          <a:xfrm>
            <a:off x="546100" y="836613"/>
            <a:ext cx="7339013" cy="1039812"/>
          </a:xfrm>
          <a:prstGeom prst="rect">
            <a:avLst/>
          </a:prstGeom>
        </p:spPr>
        <p:txBody>
          <a:bodyPr wrap="none" fromWordArt="1">
            <a:prstTxWarp prst="textCanDown">
              <a:avLst>
                <a:gd name="adj" fmla="val 0"/>
              </a:avLst>
            </a:prstTxWarp>
          </a:bodyPr>
          <a:lstStyle/>
          <a:p>
            <a:pPr algn="ctr"/>
            <a:r>
              <a:rPr lang="tr-TR" sz="3600" b="1" kern="10" dirty="0">
                <a:ln w="9525">
                  <a:solidFill>
                    <a:srgbClr val="000000"/>
                  </a:solidFill>
                  <a:round/>
                  <a:headEnd/>
                  <a:tailEnd/>
                </a:ln>
                <a:solidFill>
                  <a:schemeClr val="tx2"/>
                </a:solidFill>
                <a:latin typeface="Times New Roman"/>
                <a:cs typeface="Times New Roman"/>
              </a:rPr>
              <a:t>ZİHNİN DAĞILMASINA YOL AÇAN</a:t>
            </a:r>
          </a:p>
        </p:txBody>
      </p:sp>
      <p:sp>
        <p:nvSpPr>
          <p:cNvPr id="167941" name="WordArt 5"/>
          <p:cNvSpPr>
            <a:spLocks noChangeArrowheads="1" noChangeShapeType="1" noTextEdit="1"/>
          </p:cNvSpPr>
          <p:nvPr/>
        </p:nvSpPr>
        <p:spPr bwMode="auto">
          <a:xfrm>
            <a:off x="1049338" y="2028825"/>
            <a:ext cx="7339012" cy="1255713"/>
          </a:xfrm>
          <a:prstGeom prst="rect">
            <a:avLst/>
          </a:prstGeom>
        </p:spPr>
        <p:txBody>
          <a:bodyPr wrap="none" fromWordArt="1">
            <a:prstTxWarp prst="textCanDown">
              <a:avLst>
                <a:gd name="adj" fmla="val 0"/>
              </a:avLst>
            </a:prstTxWarp>
          </a:bodyPr>
          <a:lstStyle/>
          <a:p>
            <a:pPr algn="ctr"/>
            <a:r>
              <a:rPr lang="tr-TR" sz="3600" b="1" kern="10" dirty="0">
                <a:ln w="9525">
                  <a:solidFill>
                    <a:srgbClr val="000000"/>
                  </a:solidFill>
                  <a:round/>
                  <a:headEnd/>
                  <a:tailEnd/>
                </a:ln>
                <a:solidFill>
                  <a:schemeClr val="tx2"/>
                </a:solidFill>
                <a:latin typeface="Times New Roman"/>
                <a:cs typeface="Times New Roman"/>
              </a:rPr>
              <a:t>DIŞ  SEBEPLER</a:t>
            </a:r>
          </a:p>
          <a:p>
            <a:pPr algn="ctr"/>
            <a:endParaRPr lang="tr-TR" sz="3600" b="1" kern="10" dirty="0">
              <a:ln w="9525">
                <a:solidFill>
                  <a:srgbClr val="000000"/>
                </a:solidFill>
                <a:round/>
                <a:headEnd/>
                <a:tailEnd/>
              </a:ln>
              <a:solidFill>
                <a:schemeClr val="tx2"/>
              </a:solidFill>
              <a:latin typeface="Times New Roman"/>
              <a:cs typeface="Times New Roman"/>
            </a:endParaRPr>
          </a:p>
        </p:txBody>
      </p:sp>
      <p:sp>
        <p:nvSpPr>
          <p:cNvPr id="167974" name="WordArt 38"/>
          <p:cNvSpPr>
            <a:spLocks noChangeArrowheads="1" noChangeShapeType="1" noTextEdit="1"/>
          </p:cNvSpPr>
          <p:nvPr/>
        </p:nvSpPr>
        <p:spPr bwMode="auto">
          <a:xfrm>
            <a:off x="2843213" y="2852739"/>
            <a:ext cx="3745011" cy="360238"/>
          </a:xfrm>
          <a:prstGeom prst="rect">
            <a:avLst/>
          </a:prstGeom>
        </p:spPr>
        <p:txBody>
          <a:bodyPr wrap="none" fromWordArt="1">
            <a:prstTxWarp prst="textWave2">
              <a:avLst>
                <a:gd name="adj1" fmla="val 13005"/>
                <a:gd name="adj2" fmla="val 0"/>
              </a:avLst>
            </a:prstTxWarp>
          </a:bodyPr>
          <a:lstStyle/>
          <a:p>
            <a:pPr algn="ctr"/>
            <a:r>
              <a:rPr lang="pt-BR" sz="3600" b="1" kern="10" dirty="0">
                <a:ln w="9525">
                  <a:solidFill>
                    <a:srgbClr val="000000"/>
                  </a:solidFill>
                  <a:round/>
                  <a:headEnd/>
                  <a:tailEnd/>
                </a:ln>
                <a:solidFill>
                  <a:srgbClr val="0000FF"/>
                </a:solidFill>
                <a:latin typeface="Verdana"/>
                <a:ea typeface="Verdana"/>
                <a:cs typeface="Verdana"/>
              </a:rPr>
              <a:t>T E L E F O N</a:t>
            </a:r>
            <a:endParaRPr lang="tr-TR" sz="3600" b="1" kern="10" dirty="0">
              <a:ln w="9525">
                <a:solidFill>
                  <a:srgbClr val="000000"/>
                </a:solidFill>
                <a:round/>
                <a:headEnd/>
                <a:tailEnd/>
              </a:ln>
              <a:solidFill>
                <a:srgbClr val="0000FF"/>
              </a:solidFill>
              <a:latin typeface="Verdana"/>
              <a:ea typeface="Verdana"/>
              <a:cs typeface="Verdana"/>
            </a:endParaRPr>
          </a:p>
        </p:txBody>
      </p:sp>
      <p:sp>
        <p:nvSpPr>
          <p:cNvPr id="167976" name="WordArt 40"/>
          <p:cNvSpPr>
            <a:spLocks noChangeArrowheads="1" noChangeShapeType="1" noTextEdit="1"/>
          </p:cNvSpPr>
          <p:nvPr/>
        </p:nvSpPr>
        <p:spPr bwMode="auto">
          <a:xfrm>
            <a:off x="2843213" y="3290888"/>
            <a:ext cx="4537075" cy="746003"/>
          </a:xfrm>
          <a:prstGeom prst="rect">
            <a:avLst/>
          </a:prstGeom>
        </p:spPr>
        <p:txBody>
          <a:bodyPr wrap="none" fromWordArt="1">
            <a:prstTxWarp prst="textWave2">
              <a:avLst>
                <a:gd name="adj1" fmla="val 13005"/>
                <a:gd name="adj2" fmla="val 301"/>
              </a:avLst>
            </a:prstTxWarp>
          </a:bodyPr>
          <a:lstStyle/>
          <a:p>
            <a:pPr algn="ctr"/>
            <a:r>
              <a:rPr lang="tr-TR" sz="3600" b="1" kern="10" dirty="0" smtClean="0">
                <a:ln w="9525">
                  <a:solidFill>
                    <a:srgbClr val="000000"/>
                  </a:solidFill>
                  <a:round/>
                  <a:headEnd/>
                  <a:tailEnd/>
                </a:ln>
                <a:solidFill>
                  <a:srgbClr val="0000FF"/>
                </a:solidFill>
                <a:latin typeface="Verdana"/>
                <a:ea typeface="Verdana"/>
                <a:cs typeface="Verdana"/>
              </a:rPr>
              <a:t>MÜZİK </a:t>
            </a:r>
            <a:r>
              <a:rPr lang="tr-TR" sz="3600" b="1" kern="10" dirty="0">
                <a:ln w="9525">
                  <a:solidFill>
                    <a:srgbClr val="000000"/>
                  </a:solidFill>
                  <a:round/>
                  <a:headEnd/>
                  <a:tailEnd/>
                </a:ln>
                <a:solidFill>
                  <a:srgbClr val="0000FF"/>
                </a:solidFill>
                <a:latin typeface="Verdana"/>
                <a:ea typeface="Verdana"/>
                <a:cs typeface="Verdana"/>
              </a:rPr>
              <a:t>DİNLEMEK</a:t>
            </a:r>
          </a:p>
        </p:txBody>
      </p:sp>
      <p:sp>
        <p:nvSpPr>
          <p:cNvPr id="167977" name="WordArt 41"/>
          <p:cNvSpPr>
            <a:spLocks noChangeArrowheads="1" noChangeShapeType="1" noTextEdit="1"/>
          </p:cNvSpPr>
          <p:nvPr/>
        </p:nvSpPr>
        <p:spPr bwMode="auto">
          <a:xfrm>
            <a:off x="2843213" y="4191122"/>
            <a:ext cx="4537075" cy="436319"/>
          </a:xfrm>
          <a:prstGeom prst="rect">
            <a:avLst/>
          </a:prstGeom>
        </p:spPr>
        <p:txBody>
          <a:bodyPr wrap="none" fromWordArt="1">
            <a:prstTxWarp prst="textWave2">
              <a:avLst>
                <a:gd name="adj1" fmla="val 13005"/>
                <a:gd name="adj2" fmla="val 0"/>
              </a:avLst>
            </a:prstTxWarp>
          </a:bodyPr>
          <a:lstStyle/>
          <a:p>
            <a:pPr algn="ctr"/>
            <a:r>
              <a:rPr lang="tr-TR" sz="3600" b="1" kern="10" dirty="0">
                <a:ln w="9525">
                  <a:solidFill>
                    <a:srgbClr val="000000"/>
                  </a:solidFill>
                  <a:round/>
                  <a:headEnd/>
                  <a:tailEnd/>
                </a:ln>
                <a:solidFill>
                  <a:srgbClr val="0000FF"/>
                </a:solidFill>
                <a:latin typeface="Verdana"/>
                <a:ea typeface="Verdana"/>
                <a:cs typeface="Verdana"/>
              </a:rPr>
              <a:t>YATARAK ÇALIŞMAK</a:t>
            </a:r>
          </a:p>
        </p:txBody>
      </p:sp>
      <p:sp>
        <p:nvSpPr>
          <p:cNvPr id="167978" name="WordArt 42"/>
          <p:cNvSpPr>
            <a:spLocks noChangeArrowheads="1" noChangeShapeType="1" noTextEdit="1"/>
          </p:cNvSpPr>
          <p:nvPr/>
        </p:nvSpPr>
        <p:spPr bwMode="auto">
          <a:xfrm>
            <a:off x="2843213" y="4943476"/>
            <a:ext cx="4465091" cy="403102"/>
          </a:xfrm>
          <a:prstGeom prst="rect">
            <a:avLst/>
          </a:prstGeom>
        </p:spPr>
        <p:txBody>
          <a:bodyPr wrap="none" fromWordArt="1">
            <a:prstTxWarp prst="textWave2">
              <a:avLst>
                <a:gd name="adj1" fmla="val 13005"/>
                <a:gd name="adj2" fmla="val 0"/>
              </a:avLst>
            </a:prstTxWarp>
          </a:bodyPr>
          <a:lstStyle/>
          <a:p>
            <a:pPr algn="ctr"/>
            <a:r>
              <a:rPr lang="tr-TR" sz="3600" b="1" kern="10" dirty="0">
                <a:ln w="9525">
                  <a:solidFill>
                    <a:srgbClr val="000000"/>
                  </a:solidFill>
                  <a:round/>
                  <a:headEnd/>
                  <a:tailEnd/>
                </a:ln>
                <a:solidFill>
                  <a:srgbClr val="0000FF"/>
                </a:solidFill>
                <a:latin typeface="Verdana"/>
                <a:ea typeface="Verdana"/>
                <a:cs typeface="Verdana"/>
              </a:rPr>
              <a:t>ÇALIŞMA ORTAMI</a:t>
            </a:r>
          </a:p>
        </p:txBody>
      </p:sp>
      <p:sp>
        <p:nvSpPr>
          <p:cNvPr id="167979" name="WordArt 43"/>
          <p:cNvSpPr>
            <a:spLocks noChangeArrowheads="1" noChangeShapeType="1" noTextEdit="1"/>
          </p:cNvSpPr>
          <p:nvPr/>
        </p:nvSpPr>
        <p:spPr bwMode="auto">
          <a:xfrm>
            <a:off x="2447180" y="6009618"/>
            <a:ext cx="4537075" cy="646112"/>
          </a:xfrm>
          <a:prstGeom prst="rect">
            <a:avLst/>
          </a:prstGeom>
        </p:spPr>
        <p:txBody>
          <a:bodyPr wrap="none" fromWordArt="1">
            <a:prstTxWarp prst="textWave2">
              <a:avLst>
                <a:gd name="adj1" fmla="val 13005"/>
                <a:gd name="adj2" fmla="val 0"/>
              </a:avLst>
            </a:prstTxWarp>
          </a:bodyPr>
          <a:lstStyle/>
          <a:p>
            <a:pPr algn="ctr"/>
            <a:r>
              <a:rPr lang="tr-TR" sz="3600" b="1" kern="10" dirty="0" smtClean="0">
                <a:ln w="9525">
                  <a:solidFill>
                    <a:srgbClr val="000000"/>
                  </a:solidFill>
                  <a:round/>
                  <a:headEnd/>
                  <a:tailEnd/>
                </a:ln>
                <a:solidFill>
                  <a:srgbClr val="0000FF"/>
                </a:solidFill>
                <a:latin typeface="Verdana"/>
                <a:ea typeface="Verdana"/>
                <a:cs typeface="Verdana"/>
              </a:rPr>
              <a:t>    </a:t>
            </a:r>
            <a:r>
              <a:rPr lang="es-ES" sz="3600" b="1" kern="10" dirty="0" smtClean="0">
                <a:ln w="9525">
                  <a:solidFill>
                    <a:srgbClr val="000000"/>
                  </a:solidFill>
                  <a:round/>
                  <a:headEnd/>
                  <a:tailEnd/>
                </a:ln>
                <a:solidFill>
                  <a:srgbClr val="0000FF"/>
                </a:solidFill>
                <a:latin typeface="Verdana"/>
                <a:ea typeface="Verdana"/>
                <a:cs typeface="Verdana"/>
              </a:rPr>
              <a:t>T </a:t>
            </a:r>
            <a:r>
              <a:rPr lang="es-ES" sz="3600" b="1" kern="10" dirty="0">
                <a:ln w="9525">
                  <a:solidFill>
                    <a:srgbClr val="000000"/>
                  </a:solidFill>
                  <a:round/>
                  <a:headEnd/>
                  <a:tailEnd/>
                </a:ln>
                <a:solidFill>
                  <a:srgbClr val="0000FF"/>
                </a:solidFill>
                <a:latin typeface="Verdana"/>
                <a:ea typeface="Verdana"/>
                <a:cs typeface="Verdana"/>
              </a:rPr>
              <a:t>EL E V İ Z Y O N</a:t>
            </a:r>
            <a:endParaRPr lang="tr-TR" sz="3600" b="1" kern="10" dirty="0">
              <a:ln w="9525">
                <a:solidFill>
                  <a:srgbClr val="000000"/>
                </a:solidFill>
                <a:round/>
                <a:headEnd/>
                <a:tailEnd/>
              </a:ln>
              <a:solidFill>
                <a:srgbClr val="0000FF"/>
              </a:solidFill>
              <a:latin typeface="Verdana"/>
              <a:ea typeface="Verdana"/>
              <a:cs typeface="Verdana"/>
            </a:endParaRPr>
          </a:p>
        </p:txBody>
      </p:sp>
      <p:sp>
        <p:nvSpPr>
          <p:cNvPr id="167980" name="AutoShape 44"/>
          <p:cNvSpPr>
            <a:spLocks noChangeArrowheads="1"/>
          </p:cNvSpPr>
          <p:nvPr/>
        </p:nvSpPr>
        <p:spPr bwMode="auto">
          <a:xfrm>
            <a:off x="2052638" y="2924175"/>
            <a:ext cx="574675" cy="504825"/>
          </a:xfrm>
          <a:custGeom>
            <a:avLst/>
            <a:gdLst>
              <a:gd name="T0" fmla="*/ 287338 w 21600"/>
              <a:gd name="T1" fmla="*/ 0 h 21600"/>
              <a:gd name="T2" fmla="*/ 84153 w 21600"/>
              <a:gd name="T3" fmla="*/ 73924 h 21600"/>
              <a:gd name="T4" fmla="*/ 0 w 21600"/>
              <a:gd name="T5" fmla="*/ 252413 h 21600"/>
              <a:gd name="T6" fmla="*/ 84153 w 21600"/>
              <a:gd name="T7" fmla="*/ 430901 h 21600"/>
              <a:gd name="T8" fmla="*/ 287338 w 21600"/>
              <a:gd name="T9" fmla="*/ 504825 h 21600"/>
              <a:gd name="T10" fmla="*/ 490522 w 21600"/>
              <a:gd name="T11" fmla="*/ 430901 h 21600"/>
              <a:gd name="T12" fmla="*/ 574675 w 21600"/>
              <a:gd name="T13" fmla="*/ 252413 h 21600"/>
              <a:gd name="T14" fmla="*/ 490522 w 21600"/>
              <a:gd name="T15" fmla="*/ 7392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tx2"/>
          </a:solidFill>
          <a:ln w="9525" algn="ctr">
            <a:solidFill>
              <a:schemeClr val="tx1"/>
            </a:solidFill>
            <a:miter lim="800000"/>
            <a:headEnd/>
            <a:tailEnd/>
          </a:ln>
        </p:spPr>
        <p:txBody>
          <a:bodyPr wrap="none" anchor="ctr"/>
          <a:lstStyle/>
          <a:p>
            <a:endParaRPr lang="tr-TR"/>
          </a:p>
        </p:txBody>
      </p:sp>
      <p:sp>
        <p:nvSpPr>
          <p:cNvPr id="167981" name="AutoShape 45"/>
          <p:cNvSpPr>
            <a:spLocks noChangeArrowheads="1"/>
          </p:cNvSpPr>
          <p:nvPr/>
        </p:nvSpPr>
        <p:spPr bwMode="auto">
          <a:xfrm>
            <a:off x="2051050" y="3573463"/>
            <a:ext cx="574675" cy="504825"/>
          </a:xfrm>
          <a:custGeom>
            <a:avLst/>
            <a:gdLst>
              <a:gd name="T0" fmla="*/ 287338 w 21600"/>
              <a:gd name="T1" fmla="*/ 0 h 21600"/>
              <a:gd name="T2" fmla="*/ 84153 w 21600"/>
              <a:gd name="T3" fmla="*/ 73924 h 21600"/>
              <a:gd name="T4" fmla="*/ 0 w 21600"/>
              <a:gd name="T5" fmla="*/ 252413 h 21600"/>
              <a:gd name="T6" fmla="*/ 84153 w 21600"/>
              <a:gd name="T7" fmla="*/ 430901 h 21600"/>
              <a:gd name="T8" fmla="*/ 287338 w 21600"/>
              <a:gd name="T9" fmla="*/ 504825 h 21600"/>
              <a:gd name="T10" fmla="*/ 490522 w 21600"/>
              <a:gd name="T11" fmla="*/ 430901 h 21600"/>
              <a:gd name="T12" fmla="*/ 574675 w 21600"/>
              <a:gd name="T13" fmla="*/ 252413 h 21600"/>
              <a:gd name="T14" fmla="*/ 490522 w 21600"/>
              <a:gd name="T15" fmla="*/ 7392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tx2"/>
          </a:solidFill>
          <a:ln w="9525" algn="ctr">
            <a:solidFill>
              <a:schemeClr val="tx1"/>
            </a:solidFill>
            <a:miter lim="800000"/>
            <a:headEnd/>
            <a:tailEnd/>
          </a:ln>
        </p:spPr>
        <p:txBody>
          <a:bodyPr wrap="none" anchor="ctr"/>
          <a:lstStyle/>
          <a:p>
            <a:endParaRPr lang="tr-TR"/>
          </a:p>
        </p:txBody>
      </p:sp>
      <p:sp>
        <p:nvSpPr>
          <p:cNvPr id="167982" name="AutoShape 46"/>
          <p:cNvSpPr>
            <a:spLocks noChangeArrowheads="1"/>
          </p:cNvSpPr>
          <p:nvPr/>
        </p:nvSpPr>
        <p:spPr bwMode="auto">
          <a:xfrm>
            <a:off x="2051050" y="4292600"/>
            <a:ext cx="574675" cy="504825"/>
          </a:xfrm>
          <a:custGeom>
            <a:avLst/>
            <a:gdLst>
              <a:gd name="T0" fmla="*/ 287338 w 21600"/>
              <a:gd name="T1" fmla="*/ 0 h 21600"/>
              <a:gd name="T2" fmla="*/ 84153 w 21600"/>
              <a:gd name="T3" fmla="*/ 73924 h 21600"/>
              <a:gd name="T4" fmla="*/ 0 w 21600"/>
              <a:gd name="T5" fmla="*/ 252413 h 21600"/>
              <a:gd name="T6" fmla="*/ 84153 w 21600"/>
              <a:gd name="T7" fmla="*/ 430901 h 21600"/>
              <a:gd name="T8" fmla="*/ 287338 w 21600"/>
              <a:gd name="T9" fmla="*/ 504825 h 21600"/>
              <a:gd name="T10" fmla="*/ 490522 w 21600"/>
              <a:gd name="T11" fmla="*/ 430901 h 21600"/>
              <a:gd name="T12" fmla="*/ 574675 w 21600"/>
              <a:gd name="T13" fmla="*/ 252413 h 21600"/>
              <a:gd name="T14" fmla="*/ 490522 w 21600"/>
              <a:gd name="T15" fmla="*/ 7392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tx2"/>
          </a:solidFill>
          <a:ln w="9525" algn="ctr">
            <a:solidFill>
              <a:schemeClr val="tx1"/>
            </a:solidFill>
            <a:miter lim="800000"/>
            <a:headEnd/>
            <a:tailEnd/>
          </a:ln>
        </p:spPr>
        <p:txBody>
          <a:bodyPr wrap="none" anchor="ctr"/>
          <a:lstStyle/>
          <a:p>
            <a:endParaRPr lang="tr-TR"/>
          </a:p>
        </p:txBody>
      </p:sp>
      <p:sp>
        <p:nvSpPr>
          <p:cNvPr id="167983" name="AutoShape 47"/>
          <p:cNvSpPr>
            <a:spLocks noChangeArrowheads="1"/>
          </p:cNvSpPr>
          <p:nvPr/>
        </p:nvSpPr>
        <p:spPr bwMode="auto">
          <a:xfrm>
            <a:off x="2051050" y="5011738"/>
            <a:ext cx="574675" cy="504825"/>
          </a:xfrm>
          <a:custGeom>
            <a:avLst/>
            <a:gdLst>
              <a:gd name="T0" fmla="*/ 287338 w 21600"/>
              <a:gd name="T1" fmla="*/ 0 h 21600"/>
              <a:gd name="T2" fmla="*/ 84153 w 21600"/>
              <a:gd name="T3" fmla="*/ 73924 h 21600"/>
              <a:gd name="T4" fmla="*/ 0 w 21600"/>
              <a:gd name="T5" fmla="*/ 252413 h 21600"/>
              <a:gd name="T6" fmla="*/ 84153 w 21600"/>
              <a:gd name="T7" fmla="*/ 430901 h 21600"/>
              <a:gd name="T8" fmla="*/ 287338 w 21600"/>
              <a:gd name="T9" fmla="*/ 504825 h 21600"/>
              <a:gd name="T10" fmla="*/ 490522 w 21600"/>
              <a:gd name="T11" fmla="*/ 430901 h 21600"/>
              <a:gd name="T12" fmla="*/ 574675 w 21600"/>
              <a:gd name="T13" fmla="*/ 252413 h 21600"/>
              <a:gd name="T14" fmla="*/ 490522 w 21600"/>
              <a:gd name="T15" fmla="*/ 7392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tx2"/>
          </a:solidFill>
          <a:ln w="9525" algn="ctr">
            <a:solidFill>
              <a:schemeClr val="tx1"/>
            </a:solidFill>
            <a:miter lim="800000"/>
            <a:headEnd/>
            <a:tailEnd/>
          </a:ln>
        </p:spPr>
        <p:txBody>
          <a:bodyPr wrap="none" anchor="ctr"/>
          <a:lstStyle/>
          <a:p>
            <a:endParaRPr lang="tr-TR"/>
          </a:p>
        </p:txBody>
      </p:sp>
      <p:sp>
        <p:nvSpPr>
          <p:cNvPr id="167984" name="AutoShape 48"/>
          <p:cNvSpPr>
            <a:spLocks noChangeArrowheads="1"/>
          </p:cNvSpPr>
          <p:nvPr/>
        </p:nvSpPr>
        <p:spPr bwMode="auto">
          <a:xfrm>
            <a:off x="2051050" y="5732463"/>
            <a:ext cx="574675" cy="504825"/>
          </a:xfrm>
          <a:custGeom>
            <a:avLst/>
            <a:gdLst>
              <a:gd name="T0" fmla="*/ 287338 w 21600"/>
              <a:gd name="T1" fmla="*/ 0 h 21600"/>
              <a:gd name="T2" fmla="*/ 84153 w 21600"/>
              <a:gd name="T3" fmla="*/ 73924 h 21600"/>
              <a:gd name="T4" fmla="*/ 0 w 21600"/>
              <a:gd name="T5" fmla="*/ 252413 h 21600"/>
              <a:gd name="T6" fmla="*/ 84153 w 21600"/>
              <a:gd name="T7" fmla="*/ 430901 h 21600"/>
              <a:gd name="T8" fmla="*/ 287338 w 21600"/>
              <a:gd name="T9" fmla="*/ 504825 h 21600"/>
              <a:gd name="T10" fmla="*/ 490522 w 21600"/>
              <a:gd name="T11" fmla="*/ 430901 h 21600"/>
              <a:gd name="T12" fmla="*/ 574675 w 21600"/>
              <a:gd name="T13" fmla="*/ 252413 h 21600"/>
              <a:gd name="T14" fmla="*/ 490522 w 21600"/>
              <a:gd name="T15" fmla="*/ 7392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tx2"/>
          </a:solidFill>
          <a:ln w="9525" algn="ctr">
            <a:solidFill>
              <a:schemeClr val="tx1"/>
            </a:solidFill>
            <a:miter lim="800000"/>
            <a:headEnd/>
            <a:tailEnd/>
          </a:ln>
        </p:spPr>
        <p:txBody>
          <a:bodyPr wrap="none" anchor="ctr"/>
          <a:lstStyle/>
          <a:p>
            <a:endParaRPr lang="tr-TR"/>
          </a:p>
        </p:txBody>
      </p:sp>
      <p:sp>
        <p:nvSpPr>
          <p:cNvPr id="14" name="AutoShape 48"/>
          <p:cNvSpPr>
            <a:spLocks noChangeArrowheads="1"/>
          </p:cNvSpPr>
          <p:nvPr/>
        </p:nvSpPr>
        <p:spPr bwMode="auto">
          <a:xfrm>
            <a:off x="2000232" y="6353175"/>
            <a:ext cx="574675" cy="504825"/>
          </a:xfrm>
          <a:custGeom>
            <a:avLst/>
            <a:gdLst>
              <a:gd name="T0" fmla="*/ 287338 w 21600"/>
              <a:gd name="T1" fmla="*/ 0 h 21600"/>
              <a:gd name="T2" fmla="*/ 84153 w 21600"/>
              <a:gd name="T3" fmla="*/ 73924 h 21600"/>
              <a:gd name="T4" fmla="*/ 0 w 21600"/>
              <a:gd name="T5" fmla="*/ 252413 h 21600"/>
              <a:gd name="T6" fmla="*/ 84153 w 21600"/>
              <a:gd name="T7" fmla="*/ 430901 h 21600"/>
              <a:gd name="T8" fmla="*/ 287338 w 21600"/>
              <a:gd name="T9" fmla="*/ 504825 h 21600"/>
              <a:gd name="T10" fmla="*/ 490522 w 21600"/>
              <a:gd name="T11" fmla="*/ 430901 h 21600"/>
              <a:gd name="T12" fmla="*/ 574675 w 21600"/>
              <a:gd name="T13" fmla="*/ 252413 h 21600"/>
              <a:gd name="T14" fmla="*/ 490522 w 21600"/>
              <a:gd name="T15" fmla="*/ 7392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tx2"/>
          </a:solidFill>
          <a:ln w="9525" algn="ctr">
            <a:solidFill>
              <a:schemeClr val="tx1"/>
            </a:solidFill>
            <a:miter lim="800000"/>
            <a:headEnd/>
            <a:tailEnd/>
          </a:ln>
        </p:spPr>
        <p:txBody>
          <a:bodyPr wrap="none" anchor="ctr"/>
          <a:lstStyle/>
          <a:p>
            <a:endParaRPr lang="tr-TR"/>
          </a:p>
        </p:txBody>
      </p:sp>
      <p:sp>
        <p:nvSpPr>
          <p:cNvPr id="15" name="14 Dikdörtgen"/>
          <p:cNvSpPr/>
          <p:nvPr/>
        </p:nvSpPr>
        <p:spPr>
          <a:xfrm>
            <a:off x="2786050" y="5572140"/>
            <a:ext cx="4522254" cy="646331"/>
          </a:xfrm>
          <a:prstGeom prst="rect">
            <a:avLst/>
          </a:prstGeom>
        </p:spPr>
        <p:txBody>
          <a:bodyPr wrap="square">
            <a:spAutoFit/>
          </a:bodyPr>
          <a:lstStyle/>
          <a:p>
            <a:pPr algn="ctr"/>
            <a:r>
              <a:rPr lang="tr-TR" sz="3600" b="1" kern="10" dirty="0" smtClean="0">
                <a:ln w="9525">
                  <a:solidFill>
                    <a:srgbClr val="000000"/>
                  </a:solidFill>
                  <a:round/>
                  <a:headEnd/>
                  <a:tailEnd/>
                </a:ln>
                <a:solidFill>
                  <a:srgbClr val="0000FF"/>
                </a:solidFill>
                <a:latin typeface="Verdana"/>
                <a:ea typeface="Verdana"/>
                <a:cs typeface="Verdana"/>
              </a:rPr>
              <a:t>BİLGİSAYAR</a:t>
            </a:r>
            <a:endParaRPr lang="tr-TR" sz="3600" b="1" kern="10" dirty="0">
              <a:ln w="9525">
                <a:solidFill>
                  <a:srgbClr val="000000"/>
                </a:solidFill>
                <a:round/>
                <a:headEnd/>
                <a:tailEnd/>
              </a:ln>
              <a:solidFill>
                <a:srgbClr val="0000FF"/>
              </a:solidFill>
              <a:latin typeface="Verdana"/>
              <a:ea typeface="Verdana"/>
              <a:cs typeface="Verdan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 calcmode="lin" valueType="num">
                                      <p:cBhvr>
                                        <p:cTn id="7" dur="1000" fill="hold"/>
                                        <p:tgtEl>
                                          <p:spTgt spid="167940"/>
                                        </p:tgtEl>
                                        <p:attrNameLst>
                                          <p:attrName>ppt_w</p:attrName>
                                        </p:attrNameLst>
                                      </p:cBhvr>
                                      <p:tavLst>
                                        <p:tav tm="0">
                                          <p:val>
                                            <p:fltVal val="0"/>
                                          </p:val>
                                        </p:tav>
                                        <p:tav tm="100000">
                                          <p:val>
                                            <p:strVal val="#ppt_w"/>
                                          </p:val>
                                        </p:tav>
                                      </p:tavLst>
                                    </p:anim>
                                    <p:anim calcmode="lin" valueType="num">
                                      <p:cBhvr>
                                        <p:cTn id="8" dur="1000" fill="hold"/>
                                        <p:tgtEl>
                                          <p:spTgt spid="16794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6" fill="hold" grpId="0" nodeType="clickEffect">
                                  <p:stCondLst>
                                    <p:cond delay="0"/>
                                  </p:stCondLst>
                                  <p:childTnLst>
                                    <p:set>
                                      <p:cBhvr>
                                        <p:cTn id="12" dur="1" fill="hold">
                                          <p:stCondLst>
                                            <p:cond delay="0"/>
                                          </p:stCondLst>
                                        </p:cTn>
                                        <p:tgtEl>
                                          <p:spTgt spid="167941"/>
                                        </p:tgtEl>
                                        <p:attrNameLst>
                                          <p:attrName>style.visibility</p:attrName>
                                        </p:attrNameLst>
                                      </p:cBhvr>
                                      <p:to>
                                        <p:strVal val="visible"/>
                                      </p:to>
                                    </p:set>
                                    <p:anim calcmode="lin" valueType="num">
                                      <p:cBhvr>
                                        <p:cTn id="13" dur="2000" fill="hold"/>
                                        <p:tgtEl>
                                          <p:spTgt spid="167941"/>
                                        </p:tgtEl>
                                        <p:attrNameLst>
                                          <p:attrName>ppt_w</p:attrName>
                                        </p:attrNameLst>
                                      </p:cBhvr>
                                      <p:tavLst>
                                        <p:tav tm="0">
                                          <p:val>
                                            <p:strVal val="(6*min(max(#ppt_w*#ppt_h,.3),1)-7.4)/-.7*#ppt_w"/>
                                          </p:val>
                                        </p:tav>
                                        <p:tav tm="100000">
                                          <p:val>
                                            <p:strVal val="#ppt_w"/>
                                          </p:val>
                                        </p:tav>
                                      </p:tavLst>
                                    </p:anim>
                                    <p:anim calcmode="lin" valueType="num">
                                      <p:cBhvr>
                                        <p:cTn id="14" dur="2000" fill="hold"/>
                                        <p:tgtEl>
                                          <p:spTgt spid="167941"/>
                                        </p:tgtEl>
                                        <p:attrNameLst>
                                          <p:attrName>ppt_h</p:attrName>
                                        </p:attrNameLst>
                                      </p:cBhvr>
                                      <p:tavLst>
                                        <p:tav tm="0">
                                          <p:val>
                                            <p:strVal val="(6*min(max(#ppt_w*#ppt_h,.3),1)-7.4)/-.7*#ppt_h"/>
                                          </p:val>
                                        </p:tav>
                                        <p:tav tm="100000">
                                          <p:val>
                                            <p:strVal val="#ppt_h"/>
                                          </p:val>
                                        </p:tav>
                                      </p:tavLst>
                                    </p:anim>
                                    <p:anim calcmode="lin" valueType="num">
                                      <p:cBhvr>
                                        <p:cTn id="15" dur="2000" fill="hold"/>
                                        <p:tgtEl>
                                          <p:spTgt spid="167941"/>
                                        </p:tgtEl>
                                        <p:attrNameLst>
                                          <p:attrName>ppt_x</p:attrName>
                                        </p:attrNameLst>
                                      </p:cBhvr>
                                      <p:tavLst>
                                        <p:tav tm="0">
                                          <p:val>
                                            <p:fltVal val="0.5"/>
                                          </p:val>
                                        </p:tav>
                                        <p:tav tm="100000">
                                          <p:val>
                                            <p:strVal val="#ppt_x"/>
                                          </p:val>
                                        </p:tav>
                                      </p:tavLst>
                                    </p:anim>
                                    <p:anim calcmode="lin" valueType="num">
                                      <p:cBhvr>
                                        <p:cTn id="16" dur="2000" fill="hold"/>
                                        <p:tgtEl>
                                          <p:spTgt spid="167941"/>
                                        </p:tgtEl>
                                        <p:attrNameLst>
                                          <p:attrName>ppt_y</p:attrName>
                                        </p:attrNameLst>
                                      </p:cBhvr>
                                      <p:tavLst>
                                        <p:tav tm="0">
                                          <p:val>
                                            <p:strVal val="1+(6*min(max(#ppt_w*#ppt_h,.3),1)-7.4)/-.7*#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167980"/>
                                        </p:tgtEl>
                                        <p:attrNameLst>
                                          <p:attrName>style.visibility</p:attrName>
                                        </p:attrNameLst>
                                      </p:cBhvr>
                                      <p:to>
                                        <p:strVal val="visible"/>
                                      </p:to>
                                    </p:set>
                                    <p:anim calcmode="lin" valueType="num">
                                      <p:cBhvr>
                                        <p:cTn id="21" dur="500" fill="hold"/>
                                        <p:tgtEl>
                                          <p:spTgt spid="167980"/>
                                        </p:tgtEl>
                                        <p:attrNameLst>
                                          <p:attrName>ppt_w</p:attrName>
                                        </p:attrNameLst>
                                      </p:cBhvr>
                                      <p:tavLst>
                                        <p:tav tm="0">
                                          <p:val>
                                            <p:fltVal val="0"/>
                                          </p:val>
                                        </p:tav>
                                        <p:tav tm="100000">
                                          <p:val>
                                            <p:strVal val="#ppt_w"/>
                                          </p:val>
                                        </p:tav>
                                      </p:tavLst>
                                    </p:anim>
                                    <p:anim calcmode="lin" valueType="num">
                                      <p:cBhvr>
                                        <p:cTn id="22" dur="500" fill="hold"/>
                                        <p:tgtEl>
                                          <p:spTgt spid="167980"/>
                                        </p:tgtEl>
                                        <p:attrNameLst>
                                          <p:attrName>ppt_h</p:attrName>
                                        </p:attrNameLst>
                                      </p:cBhvr>
                                      <p:tavLst>
                                        <p:tav tm="0">
                                          <p:val>
                                            <p:fltVal val="0"/>
                                          </p:val>
                                        </p:tav>
                                        <p:tav tm="100000">
                                          <p:val>
                                            <p:strVal val="#ppt_h"/>
                                          </p:val>
                                        </p:tav>
                                      </p:tavLst>
                                    </p:anim>
                                    <p:anim calcmode="lin" valueType="num">
                                      <p:cBhvr>
                                        <p:cTn id="23" dur="500" fill="hold"/>
                                        <p:tgtEl>
                                          <p:spTgt spid="167980"/>
                                        </p:tgtEl>
                                        <p:attrNameLst>
                                          <p:attrName>ppt_x</p:attrName>
                                        </p:attrNameLst>
                                      </p:cBhvr>
                                      <p:tavLst>
                                        <p:tav tm="0">
                                          <p:val>
                                            <p:fltVal val="0.5"/>
                                          </p:val>
                                        </p:tav>
                                        <p:tav tm="100000">
                                          <p:val>
                                            <p:strVal val="#ppt_x"/>
                                          </p:val>
                                        </p:tav>
                                      </p:tavLst>
                                    </p:anim>
                                    <p:anim calcmode="lin" valueType="num">
                                      <p:cBhvr>
                                        <p:cTn id="24" dur="500" fill="hold"/>
                                        <p:tgtEl>
                                          <p:spTgt spid="16798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67974"/>
                                        </p:tgtEl>
                                        <p:attrNameLst>
                                          <p:attrName>style.visibility</p:attrName>
                                        </p:attrNameLst>
                                      </p:cBhvr>
                                      <p:to>
                                        <p:strVal val="visible"/>
                                      </p:to>
                                    </p:set>
                                    <p:animEffect transition="in" filter="wipe(down)">
                                      <p:cBhvr>
                                        <p:cTn id="29" dur="580">
                                          <p:stCondLst>
                                            <p:cond delay="0"/>
                                          </p:stCondLst>
                                        </p:cTn>
                                        <p:tgtEl>
                                          <p:spTgt spid="167974"/>
                                        </p:tgtEl>
                                      </p:cBhvr>
                                    </p:animEffect>
                                    <p:anim calcmode="lin" valueType="num">
                                      <p:cBhvr>
                                        <p:cTn id="30" dur="1822" tmFilter="0,0; 0.14,0.36; 0.43,0.73; 0.71,0.91; 1.0,1.0">
                                          <p:stCondLst>
                                            <p:cond delay="0"/>
                                          </p:stCondLst>
                                        </p:cTn>
                                        <p:tgtEl>
                                          <p:spTgt spid="16797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6797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6797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6797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67974"/>
                                        </p:tgtEl>
                                        <p:attrNameLst>
                                          <p:attrName>ppt_y</p:attrName>
                                        </p:attrNameLst>
                                      </p:cBhvr>
                                      <p:tavLst>
                                        <p:tav tm="0" fmla="#ppt_y-sin(pi*$)/81">
                                          <p:val>
                                            <p:fltVal val="0"/>
                                          </p:val>
                                        </p:tav>
                                        <p:tav tm="100000">
                                          <p:val>
                                            <p:fltVal val="1"/>
                                          </p:val>
                                        </p:tav>
                                      </p:tavLst>
                                    </p:anim>
                                    <p:animScale>
                                      <p:cBhvr>
                                        <p:cTn id="35" dur="26">
                                          <p:stCondLst>
                                            <p:cond delay="650"/>
                                          </p:stCondLst>
                                        </p:cTn>
                                        <p:tgtEl>
                                          <p:spTgt spid="167974"/>
                                        </p:tgtEl>
                                      </p:cBhvr>
                                      <p:to x="100000" y="60000"/>
                                    </p:animScale>
                                    <p:animScale>
                                      <p:cBhvr>
                                        <p:cTn id="36" dur="166" decel="50000">
                                          <p:stCondLst>
                                            <p:cond delay="676"/>
                                          </p:stCondLst>
                                        </p:cTn>
                                        <p:tgtEl>
                                          <p:spTgt spid="167974"/>
                                        </p:tgtEl>
                                      </p:cBhvr>
                                      <p:to x="100000" y="100000"/>
                                    </p:animScale>
                                    <p:animScale>
                                      <p:cBhvr>
                                        <p:cTn id="37" dur="26">
                                          <p:stCondLst>
                                            <p:cond delay="1312"/>
                                          </p:stCondLst>
                                        </p:cTn>
                                        <p:tgtEl>
                                          <p:spTgt spid="167974"/>
                                        </p:tgtEl>
                                      </p:cBhvr>
                                      <p:to x="100000" y="80000"/>
                                    </p:animScale>
                                    <p:animScale>
                                      <p:cBhvr>
                                        <p:cTn id="38" dur="166" decel="50000">
                                          <p:stCondLst>
                                            <p:cond delay="1338"/>
                                          </p:stCondLst>
                                        </p:cTn>
                                        <p:tgtEl>
                                          <p:spTgt spid="167974"/>
                                        </p:tgtEl>
                                      </p:cBhvr>
                                      <p:to x="100000" y="100000"/>
                                    </p:animScale>
                                    <p:animScale>
                                      <p:cBhvr>
                                        <p:cTn id="39" dur="26">
                                          <p:stCondLst>
                                            <p:cond delay="1642"/>
                                          </p:stCondLst>
                                        </p:cTn>
                                        <p:tgtEl>
                                          <p:spTgt spid="167974"/>
                                        </p:tgtEl>
                                      </p:cBhvr>
                                      <p:to x="100000" y="90000"/>
                                    </p:animScale>
                                    <p:animScale>
                                      <p:cBhvr>
                                        <p:cTn id="40" dur="166" decel="50000">
                                          <p:stCondLst>
                                            <p:cond delay="1668"/>
                                          </p:stCondLst>
                                        </p:cTn>
                                        <p:tgtEl>
                                          <p:spTgt spid="167974"/>
                                        </p:tgtEl>
                                      </p:cBhvr>
                                      <p:to x="100000" y="100000"/>
                                    </p:animScale>
                                    <p:animScale>
                                      <p:cBhvr>
                                        <p:cTn id="41" dur="26">
                                          <p:stCondLst>
                                            <p:cond delay="1808"/>
                                          </p:stCondLst>
                                        </p:cTn>
                                        <p:tgtEl>
                                          <p:spTgt spid="167974"/>
                                        </p:tgtEl>
                                      </p:cBhvr>
                                      <p:to x="100000" y="95000"/>
                                    </p:animScale>
                                    <p:animScale>
                                      <p:cBhvr>
                                        <p:cTn id="42" dur="166" decel="50000">
                                          <p:stCondLst>
                                            <p:cond delay="1834"/>
                                          </p:stCondLst>
                                        </p:cTn>
                                        <p:tgtEl>
                                          <p:spTgt spid="167974"/>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167981"/>
                                        </p:tgtEl>
                                        <p:attrNameLst>
                                          <p:attrName>style.visibility</p:attrName>
                                        </p:attrNameLst>
                                      </p:cBhvr>
                                      <p:to>
                                        <p:strVal val="visible"/>
                                      </p:to>
                                    </p:set>
                                    <p:anim calcmode="lin" valueType="num">
                                      <p:cBhvr>
                                        <p:cTn id="47" dur="500" fill="hold"/>
                                        <p:tgtEl>
                                          <p:spTgt spid="167981"/>
                                        </p:tgtEl>
                                        <p:attrNameLst>
                                          <p:attrName>ppt_w</p:attrName>
                                        </p:attrNameLst>
                                      </p:cBhvr>
                                      <p:tavLst>
                                        <p:tav tm="0">
                                          <p:val>
                                            <p:fltVal val="0"/>
                                          </p:val>
                                        </p:tav>
                                        <p:tav tm="100000">
                                          <p:val>
                                            <p:strVal val="#ppt_w"/>
                                          </p:val>
                                        </p:tav>
                                      </p:tavLst>
                                    </p:anim>
                                    <p:anim calcmode="lin" valueType="num">
                                      <p:cBhvr>
                                        <p:cTn id="48" dur="500" fill="hold"/>
                                        <p:tgtEl>
                                          <p:spTgt spid="167981"/>
                                        </p:tgtEl>
                                        <p:attrNameLst>
                                          <p:attrName>ppt_h</p:attrName>
                                        </p:attrNameLst>
                                      </p:cBhvr>
                                      <p:tavLst>
                                        <p:tav tm="0">
                                          <p:val>
                                            <p:fltVal val="0"/>
                                          </p:val>
                                        </p:tav>
                                        <p:tav tm="100000">
                                          <p:val>
                                            <p:strVal val="#ppt_h"/>
                                          </p:val>
                                        </p:tav>
                                      </p:tavLst>
                                    </p:anim>
                                    <p:anim calcmode="lin" valueType="num">
                                      <p:cBhvr>
                                        <p:cTn id="49" dur="500" fill="hold"/>
                                        <p:tgtEl>
                                          <p:spTgt spid="167981"/>
                                        </p:tgtEl>
                                        <p:attrNameLst>
                                          <p:attrName>ppt_x</p:attrName>
                                        </p:attrNameLst>
                                      </p:cBhvr>
                                      <p:tavLst>
                                        <p:tav tm="0">
                                          <p:val>
                                            <p:fltVal val="0.5"/>
                                          </p:val>
                                        </p:tav>
                                        <p:tav tm="100000">
                                          <p:val>
                                            <p:strVal val="#ppt_x"/>
                                          </p:val>
                                        </p:tav>
                                      </p:tavLst>
                                    </p:anim>
                                    <p:anim calcmode="lin" valueType="num">
                                      <p:cBhvr>
                                        <p:cTn id="50" dur="500" fill="hold"/>
                                        <p:tgtEl>
                                          <p:spTgt spid="167981"/>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67976"/>
                                        </p:tgtEl>
                                        <p:attrNameLst>
                                          <p:attrName>style.visibility</p:attrName>
                                        </p:attrNameLst>
                                      </p:cBhvr>
                                      <p:to>
                                        <p:strVal val="visible"/>
                                      </p:to>
                                    </p:set>
                                    <p:animEffect transition="in" filter="wipe(down)">
                                      <p:cBhvr>
                                        <p:cTn id="55" dur="580">
                                          <p:stCondLst>
                                            <p:cond delay="0"/>
                                          </p:stCondLst>
                                        </p:cTn>
                                        <p:tgtEl>
                                          <p:spTgt spid="167976"/>
                                        </p:tgtEl>
                                      </p:cBhvr>
                                    </p:animEffect>
                                    <p:anim calcmode="lin" valueType="num">
                                      <p:cBhvr>
                                        <p:cTn id="56" dur="1822" tmFilter="0,0; 0.14,0.36; 0.43,0.73; 0.71,0.91; 1.0,1.0">
                                          <p:stCondLst>
                                            <p:cond delay="0"/>
                                          </p:stCondLst>
                                        </p:cTn>
                                        <p:tgtEl>
                                          <p:spTgt spid="16797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6797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6797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6797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67976"/>
                                        </p:tgtEl>
                                        <p:attrNameLst>
                                          <p:attrName>ppt_y</p:attrName>
                                        </p:attrNameLst>
                                      </p:cBhvr>
                                      <p:tavLst>
                                        <p:tav tm="0" fmla="#ppt_y-sin(pi*$)/81">
                                          <p:val>
                                            <p:fltVal val="0"/>
                                          </p:val>
                                        </p:tav>
                                        <p:tav tm="100000">
                                          <p:val>
                                            <p:fltVal val="1"/>
                                          </p:val>
                                        </p:tav>
                                      </p:tavLst>
                                    </p:anim>
                                    <p:animScale>
                                      <p:cBhvr>
                                        <p:cTn id="61" dur="26">
                                          <p:stCondLst>
                                            <p:cond delay="650"/>
                                          </p:stCondLst>
                                        </p:cTn>
                                        <p:tgtEl>
                                          <p:spTgt spid="167976"/>
                                        </p:tgtEl>
                                      </p:cBhvr>
                                      <p:to x="100000" y="60000"/>
                                    </p:animScale>
                                    <p:animScale>
                                      <p:cBhvr>
                                        <p:cTn id="62" dur="166" decel="50000">
                                          <p:stCondLst>
                                            <p:cond delay="676"/>
                                          </p:stCondLst>
                                        </p:cTn>
                                        <p:tgtEl>
                                          <p:spTgt spid="167976"/>
                                        </p:tgtEl>
                                      </p:cBhvr>
                                      <p:to x="100000" y="100000"/>
                                    </p:animScale>
                                    <p:animScale>
                                      <p:cBhvr>
                                        <p:cTn id="63" dur="26">
                                          <p:stCondLst>
                                            <p:cond delay="1312"/>
                                          </p:stCondLst>
                                        </p:cTn>
                                        <p:tgtEl>
                                          <p:spTgt spid="167976"/>
                                        </p:tgtEl>
                                      </p:cBhvr>
                                      <p:to x="100000" y="80000"/>
                                    </p:animScale>
                                    <p:animScale>
                                      <p:cBhvr>
                                        <p:cTn id="64" dur="166" decel="50000">
                                          <p:stCondLst>
                                            <p:cond delay="1338"/>
                                          </p:stCondLst>
                                        </p:cTn>
                                        <p:tgtEl>
                                          <p:spTgt spid="167976"/>
                                        </p:tgtEl>
                                      </p:cBhvr>
                                      <p:to x="100000" y="100000"/>
                                    </p:animScale>
                                    <p:animScale>
                                      <p:cBhvr>
                                        <p:cTn id="65" dur="26">
                                          <p:stCondLst>
                                            <p:cond delay="1642"/>
                                          </p:stCondLst>
                                        </p:cTn>
                                        <p:tgtEl>
                                          <p:spTgt spid="167976"/>
                                        </p:tgtEl>
                                      </p:cBhvr>
                                      <p:to x="100000" y="90000"/>
                                    </p:animScale>
                                    <p:animScale>
                                      <p:cBhvr>
                                        <p:cTn id="66" dur="166" decel="50000">
                                          <p:stCondLst>
                                            <p:cond delay="1668"/>
                                          </p:stCondLst>
                                        </p:cTn>
                                        <p:tgtEl>
                                          <p:spTgt spid="167976"/>
                                        </p:tgtEl>
                                      </p:cBhvr>
                                      <p:to x="100000" y="100000"/>
                                    </p:animScale>
                                    <p:animScale>
                                      <p:cBhvr>
                                        <p:cTn id="67" dur="26">
                                          <p:stCondLst>
                                            <p:cond delay="1808"/>
                                          </p:stCondLst>
                                        </p:cTn>
                                        <p:tgtEl>
                                          <p:spTgt spid="167976"/>
                                        </p:tgtEl>
                                      </p:cBhvr>
                                      <p:to x="100000" y="95000"/>
                                    </p:animScale>
                                    <p:animScale>
                                      <p:cBhvr>
                                        <p:cTn id="68" dur="166" decel="50000">
                                          <p:stCondLst>
                                            <p:cond delay="1834"/>
                                          </p:stCondLst>
                                        </p:cTn>
                                        <p:tgtEl>
                                          <p:spTgt spid="167976"/>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3" presetClass="entr" presetSubtype="528" fill="hold" grpId="0" nodeType="clickEffect">
                                  <p:stCondLst>
                                    <p:cond delay="0"/>
                                  </p:stCondLst>
                                  <p:childTnLst>
                                    <p:set>
                                      <p:cBhvr>
                                        <p:cTn id="72" dur="1" fill="hold">
                                          <p:stCondLst>
                                            <p:cond delay="0"/>
                                          </p:stCondLst>
                                        </p:cTn>
                                        <p:tgtEl>
                                          <p:spTgt spid="167982"/>
                                        </p:tgtEl>
                                        <p:attrNameLst>
                                          <p:attrName>style.visibility</p:attrName>
                                        </p:attrNameLst>
                                      </p:cBhvr>
                                      <p:to>
                                        <p:strVal val="visible"/>
                                      </p:to>
                                    </p:set>
                                    <p:anim calcmode="lin" valueType="num">
                                      <p:cBhvr>
                                        <p:cTn id="73" dur="500" fill="hold"/>
                                        <p:tgtEl>
                                          <p:spTgt spid="167982"/>
                                        </p:tgtEl>
                                        <p:attrNameLst>
                                          <p:attrName>ppt_w</p:attrName>
                                        </p:attrNameLst>
                                      </p:cBhvr>
                                      <p:tavLst>
                                        <p:tav tm="0">
                                          <p:val>
                                            <p:fltVal val="0"/>
                                          </p:val>
                                        </p:tav>
                                        <p:tav tm="100000">
                                          <p:val>
                                            <p:strVal val="#ppt_w"/>
                                          </p:val>
                                        </p:tav>
                                      </p:tavLst>
                                    </p:anim>
                                    <p:anim calcmode="lin" valueType="num">
                                      <p:cBhvr>
                                        <p:cTn id="74" dur="500" fill="hold"/>
                                        <p:tgtEl>
                                          <p:spTgt spid="167982"/>
                                        </p:tgtEl>
                                        <p:attrNameLst>
                                          <p:attrName>ppt_h</p:attrName>
                                        </p:attrNameLst>
                                      </p:cBhvr>
                                      <p:tavLst>
                                        <p:tav tm="0">
                                          <p:val>
                                            <p:fltVal val="0"/>
                                          </p:val>
                                        </p:tav>
                                        <p:tav tm="100000">
                                          <p:val>
                                            <p:strVal val="#ppt_h"/>
                                          </p:val>
                                        </p:tav>
                                      </p:tavLst>
                                    </p:anim>
                                    <p:anim calcmode="lin" valueType="num">
                                      <p:cBhvr>
                                        <p:cTn id="75" dur="500" fill="hold"/>
                                        <p:tgtEl>
                                          <p:spTgt spid="167982"/>
                                        </p:tgtEl>
                                        <p:attrNameLst>
                                          <p:attrName>ppt_x</p:attrName>
                                        </p:attrNameLst>
                                      </p:cBhvr>
                                      <p:tavLst>
                                        <p:tav tm="0">
                                          <p:val>
                                            <p:fltVal val="0.5"/>
                                          </p:val>
                                        </p:tav>
                                        <p:tav tm="100000">
                                          <p:val>
                                            <p:strVal val="#ppt_x"/>
                                          </p:val>
                                        </p:tav>
                                      </p:tavLst>
                                    </p:anim>
                                    <p:anim calcmode="lin" valueType="num">
                                      <p:cBhvr>
                                        <p:cTn id="76" dur="500" fill="hold"/>
                                        <p:tgtEl>
                                          <p:spTgt spid="167982"/>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167977"/>
                                        </p:tgtEl>
                                        <p:attrNameLst>
                                          <p:attrName>style.visibility</p:attrName>
                                        </p:attrNameLst>
                                      </p:cBhvr>
                                      <p:to>
                                        <p:strVal val="visible"/>
                                      </p:to>
                                    </p:set>
                                    <p:animEffect transition="in" filter="wipe(down)">
                                      <p:cBhvr>
                                        <p:cTn id="81" dur="580">
                                          <p:stCondLst>
                                            <p:cond delay="0"/>
                                          </p:stCondLst>
                                        </p:cTn>
                                        <p:tgtEl>
                                          <p:spTgt spid="167977"/>
                                        </p:tgtEl>
                                      </p:cBhvr>
                                    </p:animEffect>
                                    <p:anim calcmode="lin" valueType="num">
                                      <p:cBhvr>
                                        <p:cTn id="82" dur="1822" tmFilter="0,0; 0.14,0.36; 0.43,0.73; 0.71,0.91; 1.0,1.0">
                                          <p:stCondLst>
                                            <p:cond delay="0"/>
                                          </p:stCondLst>
                                        </p:cTn>
                                        <p:tgtEl>
                                          <p:spTgt spid="167977"/>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67977"/>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67977"/>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67977"/>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67977"/>
                                        </p:tgtEl>
                                        <p:attrNameLst>
                                          <p:attrName>ppt_y</p:attrName>
                                        </p:attrNameLst>
                                      </p:cBhvr>
                                      <p:tavLst>
                                        <p:tav tm="0" fmla="#ppt_y-sin(pi*$)/81">
                                          <p:val>
                                            <p:fltVal val="0"/>
                                          </p:val>
                                        </p:tav>
                                        <p:tav tm="100000">
                                          <p:val>
                                            <p:fltVal val="1"/>
                                          </p:val>
                                        </p:tav>
                                      </p:tavLst>
                                    </p:anim>
                                    <p:animScale>
                                      <p:cBhvr>
                                        <p:cTn id="87" dur="26">
                                          <p:stCondLst>
                                            <p:cond delay="650"/>
                                          </p:stCondLst>
                                        </p:cTn>
                                        <p:tgtEl>
                                          <p:spTgt spid="167977"/>
                                        </p:tgtEl>
                                      </p:cBhvr>
                                      <p:to x="100000" y="60000"/>
                                    </p:animScale>
                                    <p:animScale>
                                      <p:cBhvr>
                                        <p:cTn id="88" dur="166" decel="50000">
                                          <p:stCondLst>
                                            <p:cond delay="676"/>
                                          </p:stCondLst>
                                        </p:cTn>
                                        <p:tgtEl>
                                          <p:spTgt spid="167977"/>
                                        </p:tgtEl>
                                      </p:cBhvr>
                                      <p:to x="100000" y="100000"/>
                                    </p:animScale>
                                    <p:animScale>
                                      <p:cBhvr>
                                        <p:cTn id="89" dur="26">
                                          <p:stCondLst>
                                            <p:cond delay="1312"/>
                                          </p:stCondLst>
                                        </p:cTn>
                                        <p:tgtEl>
                                          <p:spTgt spid="167977"/>
                                        </p:tgtEl>
                                      </p:cBhvr>
                                      <p:to x="100000" y="80000"/>
                                    </p:animScale>
                                    <p:animScale>
                                      <p:cBhvr>
                                        <p:cTn id="90" dur="166" decel="50000">
                                          <p:stCondLst>
                                            <p:cond delay="1338"/>
                                          </p:stCondLst>
                                        </p:cTn>
                                        <p:tgtEl>
                                          <p:spTgt spid="167977"/>
                                        </p:tgtEl>
                                      </p:cBhvr>
                                      <p:to x="100000" y="100000"/>
                                    </p:animScale>
                                    <p:animScale>
                                      <p:cBhvr>
                                        <p:cTn id="91" dur="26">
                                          <p:stCondLst>
                                            <p:cond delay="1642"/>
                                          </p:stCondLst>
                                        </p:cTn>
                                        <p:tgtEl>
                                          <p:spTgt spid="167977"/>
                                        </p:tgtEl>
                                      </p:cBhvr>
                                      <p:to x="100000" y="90000"/>
                                    </p:animScale>
                                    <p:animScale>
                                      <p:cBhvr>
                                        <p:cTn id="92" dur="166" decel="50000">
                                          <p:stCondLst>
                                            <p:cond delay="1668"/>
                                          </p:stCondLst>
                                        </p:cTn>
                                        <p:tgtEl>
                                          <p:spTgt spid="167977"/>
                                        </p:tgtEl>
                                      </p:cBhvr>
                                      <p:to x="100000" y="100000"/>
                                    </p:animScale>
                                    <p:animScale>
                                      <p:cBhvr>
                                        <p:cTn id="93" dur="26">
                                          <p:stCondLst>
                                            <p:cond delay="1808"/>
                                          </p:stCondLst>
                                        </p:cTn>
                                        <p:tgtEl>
                                          <p:spTgt spid="167977"/>
                                        </p:tgtEl>
                                      </p:cBhvr>
                                      <p:to x="100000" y="95000"/>
                                    </p:animScale>
                                    <p:animScale>
                                      <p:cBhvr>
                                        <p:cTn id="94" dur="166" decel="50000">
                                          <p:stCondLst>
                                            <p:cond delay="1834"/>
                                          </p:stCondLst>
                                        </p:cTn>
                                        <p:tgtEl>
                                          <p:spTgt spid="167977"/>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23" presetClass="entr" presetSubtype="528" fill="hold" grpId="0" nodeType="clickEffect">
                                  <p:stCondLst>
                                    <p:cond delay="0"/>
                                  </p:stCondLst>
                                  <p:childTnLst>
                                    <p:set>
                                      <p:cBhvr>
                                        <p:cTn id="98" dur="1" fill="hold">
                                          <p:stCondLst>
                                            <p:cond delay="0"/>
                                          </p:stCondLst>
                                        </p:cTn>
                                        <p:tgtEl>
                                          <p:spTgt spid="167983"/>
                                        </p:tgtEl>
                                        <p:attrNameLst>
                                          <p:attrName>style.visibility</p:attrName>
                                        </p:attrNameLst>
                                      </p:cBhvr>
                                      <p:to>
                                        <p:strVal val="visible"/>
                                      </p:to>
                                    </p:set>
                                    <p:anim calcmode="lin" valueType="num">
                                      <p:cBhvr>
                                        <p:cTn id="99" dur="500" fill="hold"/>
                                        <p:tgtEl>
                                          <p:spTgt spid="167983"/>
                                        </p:tgtEl>
                                        <p:attrNameLst>
                                          <p:attrName>ppt_w</p:attrName>
                                        </p:attrNameLst>
                                      </p:cBhvr>
                                      <p:tavLst>
                                        <p:tav tm="0">
                                          <p:val>
                                            <p:fltVal val="0"/>
                                          </p:val>
                                        </p:tav>
                                        <p:tav tm="100000">
                                          <p:val>
                                            <p:strVal val="#ppt_w"/>
                                          </p:val>
                                        </p:tav>
                                      </p:tavLst>
                                    </p:anim>
                                    <p:anim calcmode="lin" valueType="num">
                                      <p:cBhvr>
                                        <p:cTn id="100" dur="500" fill="hold"/>
                                        <p:tgtEl>
                                          <p:spTgt spid="167983"/>
                                        </p:tgtEl>
                                        <p:attrNameLst>
                                          <p:attrName>ppt_h</p:attrName>
                                        </p:attrNameLst>
                                      </p:cBhvr>
                                      <p:tavLst>
                                        <p:tav tm="0">
                                          <p:val>
                                            <p:fltVal val="0"/>
                                          </p:val>
                                        </p:tav>
                                        <p:tav tm="100000">
                                          <p:val>
                                            <p:strVal val="#ppt_h"/>
                                          </p:val>
                                        </p:tav>
                                      </p:tavLst>
                                    </p:anim>
                                    <p:anim calcmode="lin" valueType="num">
                                      <p:cBhvr>
                                        <p:cTn id="101" dur="500" fill="hold"/>
                                        <p:tgtEl>
                                          <p:spTgt spid="167983"/>
                                        </p:tgtEl>
                                        <p:attrNameLst>
                                          <p:attrName>ppt_x</p:attrName>
                                        </p:attrNameLst>
                                      </p:cBhvr>
                                      <p:tavLst>
                                        <p:tav tm="0">
                                          <p:val>
                                            <p:fltVal val="0.5"/>
                                          </p:val>
                                        </p:tav>
                                        <p:tav tm="100000">
                                          <p:val>
                                            <p:strVal val="#ppt_x"/>
                                          </p:val>
                                        </p:tav>
                                      </p:tavLst>
                                    </p:anim>
                                    <p:anim calcmode="lin" valueType="num">
                                      <p:cBhvr>
                                        <p:cTn id="102" dur="500" fill="hold"/>
                                        <p:tgtEl>
                                          <p:spTgt spid="167983"/>
                                        </p:tgtEl>
                                        <p:attrNameLst>
                                          <p:attrName>ppt_y</p:attrName>
                                        </p:attrNameLst>
                                      </p:cBhvr>
                                      <p:tavLst>
                                        <p:tav tm="0">
                                          <p:val>
                                            <p:fltVal val="0.5"/>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167978"/>
                                        </p:tgtEl>
                                        <p:attrNameLst>
                                          <p:attrName>style.visibility</p:attrName>
                                        </p:attrNameLst>
                                      </p:cBhvr>
                                      <p:to>
                                        <p:strVal val="visible"/>
                                      </p:to>
                                    </p:set>
                                    <p:animEffect transition="in" filter="wipe(down)">
                                      <p:cBhvr>
                                        <p:cTn id="107" dur="580">
                                          <p:stCondLst>
                                            <p:cond delay="0"/>
                                          </p:stCondLst>
                                        </p:cTn>
                                        <p:tgtEl>
                                          <p:spTgt spid="167978"/>
                                        </p:tgtEl>
                                      </p:cBhvr>
                                    </p:animEffect>
                                    <p:anim calcmode="lin" valueType="num">
                                      <p:cBhvr>
                                        <p:cTn id="108" dur="1822" tmFilter="0,0; 0.14,0.36; 0.43,0.73; 0.71,0.91; 1.0,1.0">
                                          <p:stCondLst>
                                            <p:cond delay="0"/>
                                          </p:stCondLst>
                                        </p:cTn>
                                        <p:tgtEl>
                                          <p:spTgt spid="167978"/>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67978"/>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67978"/>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67978"/>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67978"/>
                                        </p:tgtEl>
                                        <p:attrNameLst>
                                          <p:attrName>ppt_y</p:attrName>
                                        </p:attrNameLst>
                                      </p:cBhvr>
                                      <p:tavLst>
                                        <p:tav tm="0" fmla="#ppt_y-sin(pi*$)/81">
                                          <p:val>
                                            <p:fltVal val="0"/>
                                          </p:val>
                                        </p:tav>
                                        <p:tav tm="100000">
                                          <p:val>
                                            <p:fltVal val="1"/>
                                          </p:val>
                                        </p:tav>
                                      </p:tavLst>
                                    </p:anim>
                                    <p:animScale>
                                      <p:cBhvr>
                                        <p:cTn id="113" dur="26">
                                          <p:stCondLst>
                                            <p:cond delay="650"/>
                                          </p:stCondLst>
                                        </p:cTn>
                                        <p:tgtEl>
                                          <p:spTgt spid="167978"/>
                                        </p:tgtEl>
                                      </p:cBhvr>
                                      <p:to x="100000" y="60000"/>
                                    </p:animScale>
                                    <p:animScale>
                                      <p:cBhvr>
                                        <p:cTn id="114" dur="166" decel="50000">
                                          <p:stCondLst>
                                            <p:cond delay="676"/>
                                          </p:stCondLst>
                                        </p:cTn>
                                        <p:tgtEl>
                                          <p:spTgt spid="167978"/>
                                        </p:tgtEl>
                                      </p:cBhvr>
                                      <p:to x="100000" y="100000"/>
                                    </p:animScale>
                                    <p:animScale>
                                      <p:cBhvr>
                                        <p:cTn id="115" dur="26">
                                          <p:stCondLst>
                                            <p:cond delay="1312"/>
                                          </p:stCondLst>
                                        </p:cTn>
                                        <p:tgtEl>
                                          <p:spTgt spid="167978"/>
                                        </p:tgtEl>
                                      </p:cBhvr>
                                      <p:to x="100000" y="80000"/>
                                    </p:animScale>
                                    <p:animScale>
                                      <p:cBhvr>
                                        <p:cTn id="116" dur="166" decel="50000">
                                          <p:stCondLst>
                                            <p:cond delay="1338"/>
                                          </p:stCondLst>
                                        </p:cTn>
                                        <p:tgtEl>
                                          <p:spTgt spid="167978"/>
                                        </p:tgtEl>
                                      </p:cBhvr>
                                      <p:to x="100000" y="100000"/>
                                    </p:animScale>
                                    <p:animScale>
                                      <p:cBhvr>
                                        <p:cTn id="117" dur="26">
                                          <p:stCondLst>
                                            <p:cond delay="1642"/>
                                          </p:stCondLst>
                                        </p:cTn>
                                        <p:tgtEl>
                                          <p:spTgt spid="167978"/>
                                        </p:tgtEl>
                                      </p:cBhvr>
                                      <p:to x="100000" y="90000"/>
                                    </p:animScale>
                                    <p:animScale>
                                      <p:cBhvr>
                                        <p:cTn id="118" dur="166" decel="50000">
                                          <p:stCondLst>
                                            <p:cond delay="1668"/>
                                          </p:stCondLst>
                                        </p:cTn>
                                        <p:tgtEl>
                                          <p:spTgt spid="167978"/>
                                        </p:tgtEl>
                                      </p:cBhvr>
                                      <p:to x="100000" y="100000"/>
                                    </p:animScale>
                                    <p:animScale>
                                      <p:cBhvr>
                                        <p:cTn id="119" dur="26">
                                          <p:stCondLst>
                                            <p:cond delay="1808"/>
                                          </p:stCondLst>
                                        </p:cTn>
                                        <p:tgtEl>
                                          <p:spTgt spid="167978"/>
                                        </p:tgtEl>
                                      </p:cBhvr>
                                      <p:to x="100000" y="95000"/>
                                    </p:animScale>
                                    <p:animScale>
                                      <p:cBhvr>
                                        <p:cTn id="120" dur="166" decel="50000">
                                          <p:stCondLst>
                                            <p:cond delay="1834"/>
                                          </p:stCondLst>
                                        </p:cTn>
                                        <p:tgtEl>
                                          <p:spTgt spid="167978"/>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23" presetClass="entr" presetSubtype="528" fill="hold" grpId="0" nodeType="clickEffect">
                                  <p:stCondLst>
                                    <p:cond delay="0"/>
                                  </p:stCondLst>
                                  <p:childTnLst>
                                    <p:set>
                                      <p:cBhvr>
                                        <p:cTn id="124" dur="1" fill="hold">
                                          <p:stCondLst>
                                            <p:cond delay="0"/>
                                          </p:stCondLst>
                                        </p:cTn>
                                        <p:tgtEl>
                                          <p:spTgt spid="167984"/>
                                        </p:tgtEl>
                                        <p:attrNameLst>
                                          <p:attrName>style.visibility</p:attrName>
                                        </p:attrNameLst>
                                      </p:cBhvr>
                                      <p:to>
                                        <p:strVal val="visible"/>
                                      </p:to>
                                    </p:set>
                                    <p:anim calcmode="lin" valueType="num">
                                      <p:cBhvr>
                                        <p:cTn id="125" dur="500" fill="hold"/>
                                        <p:tgtEl>
                                          <p:spTgt spid="167984"/>
                                        </p:tgtEl>
                                        <p:attrNameLst>
                                          <p:attrName>ppt_w</p:attrName>
                                        </p:attrNameLst>
                                      </p:cBhvr>
                                      <p:tavLst>
                                        <p:tav tm="0">
                                          <p:val>
                                            <p:fltVal val="0"/>
                                          </p:val>
                                        </p:tav>
                                        <p:tav tm="100000">
                                          <p:val>
                                            <p:strVal val="#ppt_w"/>
                                          </p:val>
                                        </p:tav>
                                      </p:tavLst>
                                    </p:anim>
                                    <p:anim calcmode="lin" valueType="num">
                                      <p:cBhvr>
                                        <p:cTn id="126" dur="500" fill="hold"/>
                                        <p:tgtEl>
                                          <p:spTgt spid="167984"/>
                                        </p:tgtEl>
                                        <p:attrNameLst>
                                          <p:attrName>ppt_h</p:attrName>
                                        </p:attrNameLst>
                                      </p:cBhvr>
                                      <p:tavLst>
                                        <p:tav tm="0">
                                          <p:val>
                                            <p:fltVal val="0"/>
                                          </p:val>
                                        </p:tav>
                                        <p:tav tm="100000">
                                          <p:val>
                                            <p:strVal val="#ppt_h"/>
                                          </p:val>
                                        </p:tav>
                                      </p:tavLst>
                                    </p:anim>
                                    <p:anim calcmode="lin" valueType="num">
                                      <p:cBhvr>
                                        <p:cTn id="127" dur="500" fill="hold"/>
                                        <p:tgtEl>
                                          <p:spTgt spid="167984"/>
                                        </p:tgtEl>
                                        <p:attrNameLst>
                                          <p:attrName>ppt_x</p:attrName>
                                        </p:attrNameLst>
                                      </p:cBhvr>
                                      <p:tavLst>
                                        <p:tav tm="0">
                                          <p:val>
                                            <p:fltVal val="0.5"/>
                                          </p:val>
                                        </p:tav>
                                        <p:tav tm="100000">
                                          <p:val>
                                            <p:strVal val="#ppt_x"/>
                                          </p:val>
                                        </p:tav>
                                      </p:tavLst>
                                    </p:anim>
                                    <p:anim calcmode="lin" valueType="num">
                                      <p:cBhvr>
                                        <p:cTn id="128" dur="500" fill="hold"/>
                                        <p:tgtEl>
                                          <p:spTgt spid="167984"/>
                                        </p:tgtEl>
                                        <p:attrNameLst>
                                          <p:attrName>ppt_y</p:attrName>
                                        </p:attrNameLst>
                                      </p:cBhvr>
                                      <p:tavLst>
                                        <p:tav tm="0">
                                          <p:val>
                                            <p:fltVal val="0.5"/>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67979"/>
                                        </p:tgtEl>
                                        <p:attrNameLst>
                                          <p:attrName>style.visibility</p:attrName>
                                        </p:attrNameLst>
                                      </p:cBhvr>
                                      <p:to>
                                        <p:strVal val="visible"/>
                                      </p:to>
                                    </p:set>
                                    <p:animEffect transition="in" filter="wipe(down)">
                                      <p:cBhvr>
                                        <p:cTn id="133" dur="580">
                                          <p:stCondLst>
                                            <p:cond delay="0"/>
                                          </p:stCondLst>
                                        </p:cTn>
                                        <p:tgtEl>
                                          <p:spTgt spid="167979"/>
                                        </p:tgtEl>
                                      </p:cBhvr>
                                    </p:animEffect>
                                    <p:anim calcmode="lin" valueType="num">
                                      <p:cBhvr>
                                        <p:cTn id="134" dur="1822" tmFilter="0,0; 0.14,0.36; 0.43,0.73; 0.71,0.91; 1.0,1.0">
                                          <p:stCondLst>
                                            <p:cond delay="0"/>
                                          </p:stCondLst>
                                        </p:cTn>
                                        <p:tgtEl>
                                          <p:spTgt spid="167979"/>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67979"/>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67979"/>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67979"/>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67979"/>
                                        </p:tgtEl>
                                        <p:attrNameLst>
                                          <p:attrName>ppt_y</p:attrName>
                                        </p:attrNameLst>
                                      </p:cBhvr>
                                      <p:tavLst>
                                        <p:tav tm="0" fmla="#ppt_y-sin(pi*$)/81">
                                          <p:val>
                                            <p:fltVal val="0"/>
                                          </p:val>
                                        </p:tav>
                                        <p:tav tm="100000">
                                          <p:val>
                                            <p:fltVal val="1"/>
                                          </p:val>
                                        </p:tav>
                                      </p:tavLst>
                                    </p:anim>
                                    <p:animScale>
                                      <p:cBhvr>
                                        <p:cTn id="139" dur="26">
                                          <p:stCondLst>
                                            <p:cond delay="650"/>
                                          </p:stCondLst>
                                        </p:cTn>
                                        <p:tgtEl>
                                          <p:spTgt spid="167979"/>
                                        </p:tgtEl>
                                      </p:cBhvr>
                                      <p:to x="100000" y="60000"/>
                                    </p:animScale>
                                    <p:animScale>
                                      <p:cBhvr>
                                        <p:cTn id="140" dur="166" decel="50000">
                                          <p:stCondLst>
                                            <p:cond delay="676"/>
                                          </p:stCondLst>
                                        </p:cTn>
                                        <p:tgtEl>
                                          <p:spTgt spid="167979"/>
                                        </p:tgtEl>
                                      </p:cBhvr>
                                      <p:to x="100000" y="100000"/>
                                    </p:animScale>
                                    <p:animScale>
                                      <p:cBhvr>
                                        <p:cTn id="141" dur="26">
                                          <p:stCondLst>
                                            <p:cond delay="1312"/>
                                          </p:stCondLst>
                                        </p:cTn>
                                        <p:tgtEl>
                                          <p:spTgt spid="167979"/>
                                        </p:tgtEl>
                                      </p:cBhvr>
                                      <p:to x="100000" y="80000"/>
                                    </p:animScale>
                                    <p:animScale>
                                      <p:cBhvr>
                                        <p:cTn id="142" dur="166" decel="50000">
                                          <p:stCondLst>
                                            <p:cond delay="1338"/>
                                          </p:stCondLst>
                                        </p:cTn>
                                        <p:tgtEl>
                                          <p:spTgt spid="167979"/>
                                        </p:tgtEl>
                                      </p:cBhvr>
                                      <p:to x="100000" y="100000"/>
                                    </p:animScale>
                                    <p:animScale>
                                      <p:cBhvr>
                                        <p:cTn id="143" dur="26">
                                          <p:stCondLst>
                                            <p:cond delay="1642"/>
                                          </p:stCondLst>
                                        </p:cTn>
                                        <p:tgtEl>
                                          <p:spTgt spid="167979"/>
                                        </p:tgtEl>
                                      </p:cBhvr>
                                      <p:to x="100000" y="90000"/>
                                    </p:animScale>
                                    <p:animScale>
                                      <p:cBhvr>
                                        <p:cTn id="144" dur="166" decel="50000">
                                          <p:stCondLst>
                                            <p:cond delay="1668"/>
                                          </p:stCondLst>
                                        </p:cTn>
                                        <p:tgtEl>
                                          <p:spTgt spid="167979"/>
                                        </p:tgtEl>
                                      </p:cBhvr>
                                      <p:to x="100000" y="100000"/>
                                    </p:animScale>
                                    <p:animScale>
                                      <p:cBhvr>
                                        <p:cTn id="145" dur="26">
                                          <p:stCondLst>
                                            <p:cond delay="1808"/>
                                          </p:stCondLst>
                                        </p:cTn>
                                        <p:tgtEl>
                                          <p:spTgt spid="167979"/>
                                        </p:tgtEl>
                                      </p:cBhvr>
                                      <p:to x="100000" y="95000"/>
                                    </p:animScale>
                                    <p:animScale>
                                      <p:cBhvr>
                                        <p:cTn id="146" dur="166" decel="50000">
                                          <p:stCondLst>
                                            <p:cond delay="1834"/>
                                          </p:stCondLst>
                                        </p:cTn>
                                        <p:tgtEl>
                                          <p:spTgt spid="167979"/>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3" presetClass="entr" presetSubtype="528" fill="hold" grpId="0" nodeType="clickEffect">
                                  <p:stCondLst>
                                    <p:cond delay="0"/>
                                  </p:stCondLst>
                                  <p:childTnLst>
                                    <p:set>
                                      <p:cBhvr>
                                        <p:cTn id="150" dur="1" fill="hold">
                                          <p:stCondLst>
                                            <p:cond delay="0"/>
                                          </p:stCondLst>
                                        </p:cTn>
                                        <p:tgtEl>
                                          <p:spTgt spid="14"/>
                                        </p:tgtEl>
                                        <p:attrNameLst>
                                          <p:attrName>style.visibility</p:attrName>
                                        </p:attrNameLst>
                                      </p:cBhvr>
                                      <p:to>
                                        <p:strVal val="visible"/>
                                      </p:to>
                                    </p:set>
                                    <p:anim calcmode="lin" valueType="num">
                                      <p:cBhvr>
                                        <p:cTn id="151" dur="500" fill="hold"/>
                                        <p:tgtEl>
                                          <p:spTgt spid="14"/>
                                        </p:tgtEl>
                                        <p:attrNameLst>
                                          <p:attrName>ppt_w</p:attrName>
                                        </p:attrNameLst>
                                      </p:cBhvr>
                                      <p:tavLst>
                                        <p:tav tm="0">
                                          <p:val>
                                            <p:fltVal val="0"/>
                                          </p:val>
                                        </p:tav>
                                        <p:tav tm="100000">
                                          <p:val>
                                            <p:strVal val="#ppt_w"/>
                                          </p:val>
                                        </p:tav>
                                      </p:tavLst>
                                    </p:anim>
                                    <p:anim calcmode="lin" valueType="num">
                                      <p:cBhvr>
                                        <p:cTn id="152" dur="500" fill="hold"/>
                                        <p:tgtEl>
                                          <p:spTgt spid="14"/>
                                        </p:tgtEl>
                                        <p:attrNameLst>
                                          <p:attrName>ppt_h</p:attrName>
                                        </p:attrNameLst>
                                      </p:cBhvr>
                                      <p:tavLst>
                                        <p:tav tm="0">
                                          <p:val>
                                            <p:fltVal val="0"/>
                                          </p:val>
                                        </p:tav>
                                        <p:tav tm="100000">
                                          <p:val>
                                            <p:strVal val="#ppt_h"/>
                                          </p:val>
                                        </p:tav>
                                      </p:tavLst>
                                    </p:anim>
                                    <p:anim calcmode="lin" valueType="num">
                                      <p:cBhvr>
                                        <p:cTn id="153" dur="500" fill="hold"/>
                                        <p:tgtEl>
                                          <p:spTgt spid="14"/>
                                        </p:tgtEl>
                                        <p:attrNameLst>
                                          <p:attrName>ppt_x</p:attrName>
                                        </p:attrNameLst>
                                      </p:cBhvr>
                                      <p:tavLst>
                                        <p:tav tm="0">
                                          <p:val>
                                            <p:fltVal val="0.5"/>
                                          </p:val>
                                        </p:tav>
                                        <p:tav tm="100000">
                                          <p:val>
                                            <p:strVal val="#ppt_x"/>
                                          </p:val>
                                        </p:tav>
                                      </p:tavLst>
                                    </p:anim>
                                    <p:anim calcmode="lin" valueType="num">
                                      <p:cBhvr>
                                        <p:cTn id="154"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p:bldP spid="167941" grpId="0" animBg="1"/>
      <p:bldP spid="167974" grpId="0" animBg="1"/>
      <p:bldP spid="167976" grpId="0" animBg="1"/>
      <p:bldP spid="167977" grpId="0" animBg="1"/>
      <p:bldP spid="167978" grpId="0" animBg="1"/>
      <p:bldP spid="167979" grpId="0" animBg="1"/>
      <p:bldP spid="167980" grpId="0" animBg="1"/>
      <p:bldP spid="167981" grpId="0" animBg="1"/>
      <p:bldP spid="167982" grpId="0" animBg="1"/>
      <p:bldP spid="167983" grpId="0" animBg="1"/>
      <p:bldP spid="167984" grpId="0" animBg="1"/>
      <p:bldP spid="1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452</TotalTime>
  <Words>1183</Words>
  <Application>Microsoft Office PowerPoint</Application>
  <PresentationFormat>Ekran Gösterisi (4:3)</PresentationFormat>
  <Paragraphs>217</Paragraphs>
  <Slides>33</Slides>
  <Notes>6</Notes>
  <HiddenSlides>0</HiddenSlides>
  <MMClips>0</MMClips>
  <ScaleCrop>false</ScaleCrop>
  <HeadingPairs>
    <vt:vector size="8" baseType="variant">
      <vt:variant>
        <vt:lpstr>Kullanılan Yazı Tipleri</vt:lpstr>
      </vt:variant>
      <vt:variant>
        <vt:i4>12</vt:i4>
      </vt:variant>
      <vt:variant>
        <vt:lpstr>Tema</vt:lpstr>
      </vt:variant>
      <vt:variant>
        <vt:i4>1</vt:i4>
      </vt:variant>
      <vt:variant>
        <vt:lpstr>Eklenmiş OLE Hizmet Programları</vt:lpstr>
      </vt:variant>
      <vt:variant>
        <vt:i4>1</vt:i4>
      </vt:variant>
      <vt:variant>
        <vt:lpstr>Slayt Başlıkları</vt:lpstr>
      </vt:variant>
      <vt:variant>
        <vt:i4>33</vt:i4>
      </vt:variant>
    </vt:vector>
  </HeadingPairs>
  <TitlesOfParts>
    <vt:vector size="47" baseType="lpstr">
      <vt:lpstr>Arial</vt:lpstr>
      <vt:lpstr>Arial Black</vt:lpstr>
      <vt:lpstr>Calibri</vt:lpstr>
      <vt:lpstr>Comic Sans MS</vt:lpstr>
      <vt:lpstr>Courier New</vt:lpstr>
      <vt:lpstr>Impact</vt:lpstr>
      <vt:lpstr>Monotype Sorts</vt:lpstr>
      <vt:lpstr>Tahoma</vt:lpstr>
      <vt:lpstr>Times New Roman</vt:lpstr>
      <vt:lpstr>Verdana</vt:lpstr>
      <vt:lpstr>Wingdings</vt:lpstr>
      <vt:lpstr>Wingdings 2</vt:lpstr>
      <vt:lpstr>Görünüş</vt:lpstr>
      <vt:lpstr>Clip</vt:lpstr>
      <vt:lpstr>PowerPoint Sunusu</vt:lpstr>
      <vt:lpstr>PowerPoint Sunusu</vt:lpstr>
      <vt:lpstr>PowerPoint Sunusu</vt:lpstr>
      <vt:lpstr>BAŞARISIZ ÖĞRENCİ YOKTUR. DOĞRU ÇALIŞMA YÖNTEMİNİ BİLMEYEN    ÖĞRENCİ VARDIR. </vt:lpstr>
      <vt:lpstr> Neden ders çalışmamız gerekli?</vt:lpstr>
      <vt:lpstr>Neden ders       çalışamıyoruz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Verimli Ders Çalışmayı  öğrenmek istiyor musunuz?</vt:lpstr>
      <vt:lpstr>  Su düşünmek,  susuzluğunuzu  gidermez.  Odun düşünmek,  sizi ısıtmaz.    İnsanın bir şeyi  sadece düşünmesi  ve istemesi onu hedefine ulaştırmaz. </vt:lpstr>
      <vt:lpstr>PowerPoint Sunusu</vt:lpstr>
      <vt:lpstr>UNUTMAYINIZ….!!!!</vt:lpstr>
      <vt:lpstr>PowerPoint Sunusu</vt:lpstr>
      <vt:lpstr>PowerPoint Sunusu</vt:lpstr>
      <vt:lpstr>PowerPoint Sunusu</vt:lpstr>
      <vt:lpstr>PROGRAMLI ÇALIŞMA İLE ;</vt:lpstr>
      <vt:lpstr>ÖĞRENMENİN ŞARTLARI</vt:lpstr>
      <vt:lpstr>PowerPoint Sunusu</vt:lpstr>
      <vt:lpstr>PowerPoint Sunusu</vt:lpstr>
      <vt:lpstr>  ZAMANI DOĞRU KULLANABİLME</vt:lpstr>
      <vt:lpstr>ZAMANI DOĞRU KULLANABİLME</vt:lpstr>
      <vt:lpstr>PowerPoint Sunusu</vt:lpstr>
      <vt:lpstr>PowerPoint Sunusu</vt:lpstr>
      <vt:lpstr>PowerPoint Sunusu</vt:lpstr>
      <vt:lpstr>PowerPoint Sunusu</vt:lpstr>
      <vt:lpstr>PowerPoint Sunusu</vt:lpstr>
    </vt:vector>
  </TitlesOfParts>
  <Company>Şirket Adı</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Verimli ders çalışma teknikleri</dc:title>
  <dc:creator>PERFECT XP SP3</dc:creator>
  <cp:lastModifiedBy>Sıddık</cp:lastModifiedBy>
  <cp:revision>56</cp:revision>
  <dcterms:created xsi:type="dcterms:W3CDTF">2013-11-03T13:04:46Z</dcterms:created>
  <dcterms:modified xsi:type="dcterms:W3CDTF">2018-03-28T08:44:08Z</dcterms:modified>
</cp:coreProperties>
</file>